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</p:sldIdLst>
  <p:sldSz cy="10058400" cx="18288000"/>
  <p:notesSz cx="6858000" cy="9144000"/>
  <p:embeddedFontLst>
    <p:embeddedFont>
      <p:font typeface="Space Mono"/>
      <p:regular r:id="rId17"/>
      <p:bold r:id="rId18"/>
      <p:italic r:id="rId19"/>
      <p:boldItalic r:id="rId20"/>
    </p:embeddedFont>
    <p:embeddedFont>
      <p:font typeface="Rubik Light"/>
      <p:regular r:id="rId21"/>
      <p:bold r:id="rId22"/>
      <p:italic r:id="rId23"/>
      <p:boldItalic r:id="rId24"/>
    </p:embeddedFont>
    <p:embeddedFont>
      <p:font typeface="Inter"/>
      <p:regular r:id="rId25"/>
      <p:bold r:id="rId26"/>
    </p:embeddedFont>
    <p:embeddedFont>
      <p:font typeface="Rubik SemiBold"/>
      <p:regular r:id="rId27"/>
      <p:bold r:id="rId28"/>
      <p:italic r:id="rId29"/>
      <p:boldItalic r:id="rId30"/>
    </p:embeddedFont>
    <p:embeddedFont>
      <p:font typeface="Roboto Mono"/>
      <p:regular r:id="rId31"/>
      <p:bold r:id="rId32"/>
      <p:italic r:id="rId33"/>
      <p:boldItalic r:id="rId34"/>
    </p:embeddedFont>
    <p:embeddedFont>
      <p:font typeface="Space Grotesk"/>
      <p:regular r:id="rId35"/>
      <p:bold r:id="rId36"/>
    </p:embeddedFont>
    <p:embeddedFont>
      <p:font typeface="Rubik Medium"/>
      <p:regular r:id="rId37"/>
      <p:bold r:id="rId38"/>
      <p:italic r:id="rId39"/>
      <p:boldItalic r:id="rId40"/>
    </p:embeddedFont>
    <p:embeddedFont>
      <p:font typeface="Roboto"/>
      <p:regular r:id="rId41"/>
      <p:bold r:id="rId42"/>
      <p:italic r:id="rId43"/>
      <p:boldItalic r:id="rId44"/>
    </p:embeddedFont>
    <p:embeddedFont>
      <p:font typeface="Google Sans"/>
      <p:regular r:id="rId45"/>
      <p:bold r:id="rId46"/>
      <p:italic r:id="rId47"/>
      <p:boldItalic r:id="rId48"/>
    </p:embeddedFont>
    <p:embeddedFont>
      <p:font typeface="Space Grotesk Medium"/>
      <p:regular r:id="rId49"/>
      <p:bold r:id="rId50"/>
    </p:embeddedFont>
    <p:embeddedFont>
      <p:font typeface="Rubik"/>
      <p:regular r:id="rId51"/>
      <p:bold r:id="rId52"/>
      <p:italic r:id="rId53"/>
      <p:boldItalic r:id="rId54"/>
    </p:embeddedFont>
    <p:embeddedFont>
      <p:font typeface="Inter Medium"/>
      <p:regular r:id="rId55"/>
      <p:bold r:id="rId5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ubikMedium-boldItalic.fntdata"/><Relationship Id="rId42" Type="http://schemas.openxmlformats.org/officeDocument/2006/relationships/font" Target="fonts/Roboto-bold.fntdata"/><Relationship Id="rId41" Type="http://schemas.openxmlformats.org/officeDocument/2006/relationships/font" Target="fonts/Roboto-regular.fntdata"/><Relationship Id="rId44" Type="http://schemas.openxmlformats.org/officeDocument/2006/relationships/font" Target="fonts/Roboto-boldItalic.fntdata"/><Relationship Id="rId43" Type="http://schemas.openxmlformats.org/officeDocument/2006/relationships/font" Target="fonts/Roboto-italic.fntdata"/><Relationship Id="rId46" Type="http://schemas.openxmlformats.org/officeDocument/2006/relationships/font" Target="fonts/GoogleSans-bold.fntdata"/><Relationship Id="rId45" Type="http://schemas.openxmlformats.org/officeDocument/2006/relationships/font" Target="fonts/GoogleSans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font" Target="fonts/GoogleSans-boldItalic.fntdata"/><Relationship Id="rId47" Type="http://schemas.openxmlformats.org/officeDocument/2006/relationships/font" Target="fonts/GoogleSans-italic.fntdata"/><Relationship Id="rId49" Type="http://schemas.openxmlformats.org/officeDocument/2006/relationships/font" Target="fonts/SpaceGroteskMedium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RobotoMono-regular.fntdata"/><Relationship Id="rId30" Type="http://schemas.openxmlformats.org/officeDocument/2006/relationships/font" Target="fonts/RubikSemiBold-boldItalic.fntdata"/><Relationship Id="rId33" Type="http://schemas.openxmlformats.org/officeDocument/2006/relationships/font" Target="fonts/RobotoMono-italic.fntdata"/><Relationship Id="rId32" Type="http://schemas.openxmlformats.org/officeDocument/2006/relationships/font" Target="fonts/RobotoMono-bold.fntdata"/><Relationship Id="rId35" Type="http://schemas.openxmlformats.org/officeDocument/2006/relationships/font" Target="fonts/SpaceGrotesk-regular.fntdata"/><Relationship Id="rId34" Type="http://schemas.openxmlformats.org/officeDocument/2006/relationships/font" Target="fonts/RobotoMono-boldItalic.fntdata"/><Relationship Id="rId37" Type="http://schemas.openxmlformats.org/officeDocument/2006/relationships/font" Target="fonts/RubikMedium-regular.fntdata"/><Relationship Id="rId36" Type="http://schemas.openxmlformats.org/officeDocument/2006/relationships/font" Target="fonts/SpaceGrotesk-bold.fntdata"/><Relationship Id="rId39" Type="http://schemas.openxmlformats.org/officeDocument/2006/relationships/font" Target="fonts/RubikMedium-italic.fntdata"/><Relationship Id="rId38" Type="http://schemas.openxmlformats.org/officeDocument/2006/relationships/font" Target="fonts/RubikMedium-bold.fntdata"/><Relationship Id="rId20" Type="http://schemas.openxmlformats.org/officeDocument/2006/relationships/font" Target="fonts/SpaceMono-boldItalic.fntdata"/><Relationship Id="rId22" Type="http://schemas.openxmlformats.org/officeDocument/2006/relationships/font" Target="fonts/RubikLight-bold.fntdata"/><Relationship Id="rId21" Type="http://schemas.openxmlformats.org/officeDocument/2006/relationships/font" Target="fonts/RubikLight-regular.fntdata"/><Relationship Id="rId24" Type="http://schemas.openxmlformats.org/officeDocument/2006/relationships/font" Target="fonts/RubikLight-boldItalic.fntdata"/><Relationship Id="rId23" Type="http://schemas.openxmlformats.org/officeDocument/2006/relationships/font" Target="fonts/RubikLight-italic.fntdata"/><Relationship Id="rId26" Type="http://schemas.openxmlformats.org/officeDocument/2006/relationships/font" Target="fonts/Inter-bold.fntdata"/><Relationship Id="rId25" Type="http://schemas.openxmlformats.org/officeDocument/2006/relationships/font" Target="fonts/Inter-regular.fntdata"/><Relationship Id="rId28" Type="http://schemas.openxmlformats.org/officeDocument/2006/relationships/font" Target="fonts/RubikSemiBold-bold.fntdata"/><Relationship Id="rId27" Type="http://schemas.openxmlformats.org/officeDocument/2006/relationships/font" Target="fonts/RubikSemiBold-regular.fntdata"/><Relationship Id="rId29" Type="http://schemas.openxmlformats.org/officeDocument/2006/relationships/font" Target="fonts/RubikSemiBold-italic.fntdata"/><Relationship Id="rId51" Type="http://schemas.openxmlformats.org/officeDocument/2006/relationships/font" Target="fonts/Rubik-regular.fntdata"/><Relationship Id="rId50" Type="http://schemas.openxmlformats.org/officeDocument/2006/relationships/font" Target="fonts/SpaceGroteskMedium-bold.fntdata"/><Relationship Id="rId53" Type="http://schemas.openxmlformats.org/officeDocument/2006/relationships/font" Target="fonts/Rubik-italic.fntdata"/><Relationship Id="rId52" Type="http://schemas.openxmlformats.org/officeDocument/2006/relationships/font" Target="fonts/Rubik-bold.fntdata"/><Relationship Id="rId11" Type="http://schemas.openxmlformats.org/officeDocument/2006/relationships/slide" Target="slides/slide7.xml"/><Relationship Id="rId55" Type="http://schemas.openxmlformats.org/officeDocument/2006/relationships/font" Target="fonts/InterMedium-regular.fntdata"/><Relationship Id="rId10" Type="http://schemas.openxmlformats.org/officeDocument/2006/relationships/slide" Target="slides/slide6.xml"/><Relationship Id="rId54" Type="http://schemas.openxmlformats.org/officeDocument/2006/relationships/font" Target="fonts/Rubik-boldItalic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56" Type="http://schemas.openxmlformats.org/officeDocument/2006/relationships/font" Target="fonts/InterMedium-bold.fntdata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font" Target="fonts/SpaceMono-regular.fntdata"/><Relationship Id="rId16" Type="http://schemas.openxmlformats.org/officeDocument/2006/relationships/slide" Target="slides/slide12.xml"/><Relationship Id="rId19" Type="http://schemas.openxmlformats.org/officeDocument/2006/relationships/font" Target="fonts/SpaceMono-italic.fntdata"/><Relationship Id="rId18" Type="http://schemas.openxmlformats.org/officeDocument/2006/relationships/font" Target="fonts/SpaceMono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12026" y="685800"/>
            <a:ext cx="6234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14752ecbaa2_0_0:notes"/>
          <p:cNvSpPr/>
          <p:nvPr>
            <p:ph idx="2" type="sldImg"/>
          </p:nvPr>
        </p:nvSpPr>
        <p:spPr>
          <a:xfrm>
            <a:off x="312026" y="685800"/>
            <a:ext cx="6234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14752ecbaa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c089871f7c_0_805:notes"/>
          <p:cNvSpPr/>
          <p:nvPr>
            <p:ph idx="2" type="sldImg"/>
          </p:nvPr>
        </p:nvSpPr>
        <p:spPr>
          <a:xfrm>
            <a:off x="312027" y="685800"/>
            <a:ext cx="6234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c089871f7c_0_8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14752ecbaa2_0_6:notes"/>
          <p:cNvSpPr/>
          <p:nvPr>
            <p:ph idx="2" type="sldImg"/>
          </p:nvPr>
        </p:nvSpPr>
        <p:spPr>
          <a:xfrm>
            <a:off x="312026" y="685800"/>
            <a:ext cx="6234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14752ecbaa2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14752ecbaa2_0_12:notes"/>
          <p:cNvSpPr/>
          <p:nvPr>
            <p:ph idx="2" type="sldImg"/>
          </p:nvPr>
        </p:nvSpPr>
        <p:spPr>
          <a:xfrm>
            <a:off x="312026" y="685800"/>
            <a:ext cx="6234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14752ecbaa2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10242cba2ce_1_0:notes"/>
          <p:cNvSpPr/>
          <p:nvPr>
            <p:ph idx="2" type="sldImg"/>
          </p:nvPr>
        </p:nvSpPr>
        <p:spPr>
          <a:xfrm>
            <a:off x="312027" y="685800"/>
            <a:ext cx="6234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10242cba2ce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dfad29b019_0_653:notes"/>
          <p:cNvSpPr/>
          <p:nvPr>
            <p:ph idx="2" type="sldImg"/>
          </p:nvPr>
        </p:nvSpPr>
        <p:spPr>
          <a:xfrm>
            <a:off x="312026" y="685800"/>
            <a:ext cx="6234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dfad29b019_0_6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dfad29b019_0_659:notes"/>
          <p:cNvSpPr/>
          <p:nvPr>
            <p:ph idx="2" type="sldImg"/>
          </p:nvPr>
        </p:nvSpPr>
        <p:spPr>
          <a:xfrm>
            <a:off x="312026" y="685800"/>
            <a:ext cx="6234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dfad29b019_0_6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10242cba2ce_1_124:notes"/>
          <p:cNvSpPr/>
          <p:nvPr>
            <p:ph idx="2" type="sldImg"/>
          </p:nvPr>
        </p:nvSpPr>
        <p:spPr>
          <a:xfrm>
            <a:off x="312026" y="685800"/>
            <a:ext cx="6234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10242cba2ce_1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c089871f7c_0_547:notes"/>
          <p:cNvSpPr/>
          <p:nvPr>
            <p:ph idx="2" type="sldImg"/>
          </p:nvPr>
        </p:nvSpPr>
        <p:spPr>
          <a:xfrm>
            <a:off x="312027" y="685800"/>
            <a:ext cx="6234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c089871f7c_0_5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10242cba2ce_1_69:notes"/>
          <p:cNvSpPr/>
          <p:nvPr>
            <p:ph idx="2" type="sldImg"/>
          </p:nvPr>
        </p:nvSpPr>
        <p:spPr>
          <a:xfrm>
            <a:off x="312027" y="685800"/>
            <a:ext cx="6234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10242cba2ce_1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dfad29b019_0_750:notes"/>
          <p:cNvSpPr/>
          <p:nvPr>
            <p:ph idx="2" type="sldImg"/>
          </p:nvPr>
        </p:nvSpPr>
        <p:spPr>
          <a:xfrm>
            <a:off x="312027" y="685800"/>
            <a:ext cx="6234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dfad29b019_0_7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Recommended duration: </a:t>
            </a:r>
            <a:r>
              <a:rPr lang="en">
                <a:solidFill>
                  <a:schemeClr val="dk1"/>
                </a:solidFill>
              </a:rPr>
              <a:t>15 minutes per lens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Pro-tip: </a:t>
            </a:r>
            <a:r>
              <a:rPr lang="en">
                <a:solidFill>
                  <a:schemeClr val="dk1"/>
                </a:solidFill>
              </a:rPr>
              <a:t>Convert the Lens into a title, and organize the scopes into swimlanes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Use the following prompts to discuss and evaluate each section: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Does this section support the attributes and characteristics described in the Persona Worksheets? Which personas and how?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Is this category too dense or sparse? Is this intentional?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Is there a meaningful hierarchy expressed in the lenses &amp; scopes?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How does this section relate to others? Are there any other sections or subsections that are relevant?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dfad29b019_0_718:notes"/>
          <p:cNvSpPr/>
          <p:nvPr>
            <p:ph idx="2" type="sldImg"/>
          </p:nvPr>
        </p:nvSpPr>
        <p:spPr>
          <a:xfrm>
            <a:off x="312027" y="685800"/>
            <a:ext cx="6234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dfad29b019_0_7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Recommended duration: </a:t>
            </a:r>
            <a:r>
              <a:rPr lang="en">
                <a:solidFill>
                  <a:schemeClr val="dk1"/>
                </a:solidFill>
              </a:rPr>
              <a:t>15 minutes per lens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Pro-tip: </a:t>
            </a:r>
            <a:r>
              <a:rPr lang="en">
                <a:solidFill>
                  <a:schemeClr val="dk1"/>
                </a:solidFill>
              </a:rPr>
              <a:t>Convert the Lens into a title, and organize the scopes into swimlanes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Use the following prompts to discuss and evaluate each section: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Does this section support the attributes and characteristics described in the Persona Worksheets? Which personas and how?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Is this category too dense or sparse? Is this intentional?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Is there a meaningful hierarchy expressed in the lenses &amp; scopes?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How does this section relate to others? Are there any other sections or subsections that are relevant?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20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20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20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12.png"/><Relationship Id="rId5" Type="http://schemas.openxmlformats.org/officeDocument/2006/relationships/image" Target="../media/image8.png"/><Relationship Id="rId6" Type="http://schemas.openxmlformats.org/officeDocument/2006/relationships/image" Target="../media/image10.png"/><Relationship Id="rId7" Type="http://schemas.openxmlformats.org/officeDocument/2006/relationships/image" Target="../media/image18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image" Target="../media/image5.png"/><Relationship Id="rId4" Type="http://schemas.openxmlformats.org/officeDocument/2006/relationships/image" Target="../media/image7.png"/><Relationship Id="rId5" Type="http://schemas.openxmlformats.org/officeDocument/2006/relationships/image" Target="../media/image6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image" Target="../media/image5.png"/><Relationship Id="rId4" Type="http://schemas.openxmlformats.org/officeDocument/2006/relationships/image" Target="../media/image7.png"/><Relationship Id="rId5" Type="http://schemas.openxmlformats.org/officeDocument/2006/relationships/image" Target="../media/image6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image" Target="../media/image5.png"/><Relationship Id="rId4" Type="http://schemas.openxmlformats.org/officeDocument/2006/relationships/image" Target="../media/image7.png"/><Relationship Id="rId5" Type="http://schemas.openxmlformats.org/officeDocument/2006/relationships/image" Target="../media/image6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8.png"/><Relationship Id="rId4" Type="http://schemas.openxmlformats.org/officeDocument/2006/relationships/image" Target="../media/image10.png"/><Relationship Id="rId5" Type="http://schemas.openxmlformats.org/officeDocument/2006/relationships/image" Target="../media/image18.png"/><Relationship Id="rId6" Type="http://schemas.openxmlformats.org/officeDocument/2006/relationships/image" Target="../media/image3.png"/><Relationship Id="rId7" Type="http://schemas.openxmlformats.org/officeDocument/2006/relationships/image" Target="../media/image4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17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17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C Section Break" type="title">
  <p:cSld name="TITLE">
    <p:bg>
      <p:bgPr>
        <a:solidFill>
          <a:srgbClr val="090B0C"/>
        </a:soli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6398250" y="1600202"/>
            <a:ext cx="10972800" cy="64008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6398250" y="894080"/>
            <a:ext cx="10972800" cy="7599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 sz="2200"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 sz="2200"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 sz="2200"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>
              <a:spcBef>
                <a:spcPts val="3200"/>
              </a:spcBef>
              <a:spcAft>
                <a:spcPts val="320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pic>
        <p:nvPicPr>
          <p:cNvPr id="11" name="Google Shape;11;p2"/>
          <p:cNvPicPr preferRelativeResize="0"/>
          <p:nvPr/>
        </p:nvPicPr>
        <p:blipFill rotWithShape="1">
          <a:blip r:embed="rId2">
            <a:alphaModFix/>
          </a:blip>
          <a:srcRect b="2533" l="55835" r="2002" t="33658"/>
          <a:stretch/>
        </p:blipFill>
        <p:spPr>
          <a:xfrm flipH="1">
            <a:off x="-6" y="0"/>
            <a:ext cx="4515555" cy="51632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 rotWithShape="1">
          <a:blip r:embed="rId2">
            <a:alphaModFix/>
          </a:blip>
          <a:srcRect b="2533" l="55835" r="2002" t="33658"/>
          <a:stretch/>
        </p:blipFill>
        <p:spPr>
          <a:xfrm flipH="1">
            <a:off x="-6" y="4895114"/>
            <a:ext cx="4515555" cy="51632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900">
          <p15:clr>
            <a:srgbClr val="00FF00"/>
          </p15:clr>
        </p15:guide>
        <p15:guide id="2" pos="4032">
          <p15:clr>
            <a:srgbClr val="00FF00"/>
          </p15:clr>
        </p15:guide>
        <p15:guide id="3" pos="7486">
          <p15:clr>
            <a:srgbClr val="00FF00"/>
          </p15:clr>
        </p15:guide>
        <p15:guide id="4" pos="7622">
          <p15:clr>
            <a:srgbClr val="00FF0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C Table of Contents - Dark">
  <p:cSld name="TITLE_1_2_1">
    <p:bg>
      <p:bgPr>
        <a:solidFill>
          <a:srgbClr val="090B0C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1"/>
          <p:cNvSpPr txBox="1"/>
          <p:nvPr>
            <p:ph type="ctrTitle"/>
          </p:nvPr>
        </p:nvSpPr>
        <p:spPr>
          <a:xfrm>
            <a:off x="4946900" y="1600212"/>
            <a:ext cx="12625200" cy="64008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4800"/>
              <a:buNone/>
              <a:defRPr sz="4800">
                <a:solidFill>
                  <a:srgbClr val="CDDCD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4800"/>
              <a:buNone/>
              <a:defRPr sz="4800">
                <a:solidFill>
                  <a:srgbClr val="CDDCDC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4800"/>
              <a:buNone/>
              <a:defRPr sz="4800">
                <a:solidFill>
                  <a:srgbClr val="CDDCDC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4800"/>
              <a:buNone/>
              <a:defRPr sz="4800">
                <a:solidFill>
                  <a:srgbClr val="CDDCDC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4800"/>
              <a:buNone/>
              <a:defRPr sz="4800">
                <a:solidFill>
                  <a:srgbClr val="CDDCDC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4800"/>
              <a:buNone/>
              <a:defRPr sz="4800">
                <a:solidFill>
                  <a:srgbClr val="CDDCDC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4800"/>
              <a:buNone/>
              <a:defRPr sz="4800">
                <a:solidFill>
                  <a:srgbClr val="CDDCDC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4800"/>
              <a:buNone/>
              <a:defRPr sz="4800">
                <a:solidFill>
                  <a:srgbClr val="CDDCDC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4800"/>
              <a:buNone/>
              <a:defRPr sz="4800">
                <a:solidFill>
                  <a:srgbClr val="CDDCDC"/>
                </a:solidFill>
              </a:defRPr>
            </a:lvl9pPr>
          </a:lstStyle>
          <a:p/>
        </p:txBody>
      </p:sp>
      <p:sp>
        <p:nvSpPr>
          <p:cNvPr id="64" name="Google Shape;64;p11"/>
          <p:cNvSpPr txBox="1"/>
          <p:nvPr>
            <p:ph idx="1" type="subTitle"/>
          </p:nvPr>
        </p:nvSpPr>
        <p:spPr>
          <a:xfrm>
            <a:off x="4946900" y="685800"/>
            <a:ext cx="10972800" cy="9144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 sz="2200"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 sz="2200"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 sz="2200"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pic>
        <p:nvPicPr>
          <p:cNvPr id="65" name="Google Shape;65;p11"/>
          <p:cNvPicPr preferRelativeResize="0"/>
          <p:nvPr/>
        </p:nvPicPr>
        <p:blipFill rotWithShape="1">
          <a:blip r:embed="rId2">
            <a:alphaModFix amt="60000"/>
          </a:blip>
          <a:srcRect b="2533" l="55835" r="2002" t="33658"/>
          <a:stretch/>
        </p:blipFill>
        <p:spPr>
          <a:xfrm flipH="1" rot="5400000">
            <a:off x="301952" y="-301948"/>
            <a:ext cx="4210049" cy="4813947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1"/>
          <p:cNvPicPr preferRelativeResize="0"/>
          <p:nvPr/>
        </p:nvPicPr>
        <p:blipFill rotWithShape="1">
          <a:blip r:embed="rId2">
            <a:alphaModFix amt="60000"/>
          </a:blip>
          <a:srcRect b="2533" l="55835" r="2002" t="33658"/>
          <a:stretch/>
        </p:blipFill>
        <p:spPr>
          <a:xfrm flipH="1" rot="-5400000">
            <a:off x="285213" y="5525961"/>
            <a:ext cx="4229098" cy="483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1"/>
          <p:cNvPicPr preferRelativeResize="0"/>
          <p:nvPr/>
        </p:nvPicPr>
        <p:blipFill rotWithShape="1">
          <a:blip r:embed="rId2">
            <a:alphaModFix amt="60000"/>
          </a:blip>
          <a:srcRect b="31460" l="56214" r="1623" t="6742"/>
          <a:stretch/>
        </p:blipFill>
        <p:spPr>
          <a:xfrm flipH="1" rot="-5400000">
            <a:off x="216024" y="2244777"/>
            <a:ext cx="4360026" cy="48283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024">
          <p15:clr>
            <a:srgbClr val="00FF00"/>
          </p15:clr>
        </p15:guide>
        <p15:guide id="2" pos="3116">
          <p15:clr>
            <a:srgbClr val="00FF00"/>
          </p15:clr>
        </p15:guide>
        <p15:guide id="3" pos="5708">
          <p15:clr>
            <a:srgbClr val="00FF00"/>
          </p15:clr>
        </p15:guide>
        <p15:guide id="4" pos="5806">
          <p15:clr>
            <a:srgbClr val="00FF00"/>
          </p15:clr>
        </p15:guide>
        <p15:guide id="5" pos="8398">
          <p15:clr>
            <a:srgbClr val="00FF00"/>
          </p15:clr>
        </p15:guide>
        <p15:guide id="6" pos="8490">
          <p15:clr>
            <a:srgbClr val="00FF0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C - Supplementary Section with Subtitle" type="tx">
  <p:cSld name="TITLE_AND_BODY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9" name="Google Shape;69;p12"/>
          <p:cNvCxnSpPr/>
          <p:nvPr/>
        </p:nvCxnSpPr>
        <p:spPr>
          <a:xfrm>
            <a:off x="6400800" y="670560"/>
            <a:ext cx="112014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0" name="Google Shape;70;p12"/>
          <p:cNvCxnSpPr/>
          <p:nvPr/>
        </p:nvCxnSpPr>
        <p:spPr>
          <a:xfrm>
            <a:off x="6400800" y="9387840"/>
            <a:ext cx="111915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1" name="Google Shape;71;p12"/>
          <p:cNvSpPr txBox="1"/>
          <p:nvPr>
            <p:ph type="title"/>
          </p:nvPr>
        </p:nvSpPr>
        <p:spPr>
          <a:xfrm>
            <a:off x="6400800" y="838205"/>
            <a:ext cx="11201400" cy="5486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/>
        </p:txBody>
      </p:sp>
      <p:sp>
        <p:nvSpPr>
          <p:cNvPr id="72" name="Google Shape;72;p12"/>
          <p:cNvSpPr txBox="1"/>
          <p:nvPr>
            <p:ph idx="1" type="subTitle"/>
          </p:nvPr>
        </p:nvSpPr>
        <p:spPr>
          <a:xfrm>
            <a:off x="6400800" y="7315200"/>
            <a:ext cx="11201400" cy="18288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grpSp>
        <p:nvGrpSpPr>
          <p:cNvPr id="73" name="Google Shape;73;p12"/>
          <p:cNvGrpSpPr/>
          <p:nvPr/>
        </p:nvGrpSpPr>
        <p:grpSpPr>
          <a:xfrm>
            <a:off x="-5" y="-9000"/>
            <a:ext cx="6200927" cy="10067403"/>
            <a:chOff x="-5" y="-9000"/>
            <a:chExt cx="6200927" cy="10067403"/>
          </a:xfrm>
        </p:grpSpPr>
        <p:pic>
          <p:nvPicPr>
            <p:cNvPr id="74" name="Google Shape;74;p12"/>
            <p:cNvPicPr preferRelativeResize="0"/>
            <p:nvPr/>
          </p:nvPicPr>
          <p:blipFill rotWithShape="1">
            <a:blip r:embed="rId2">
              <a:alphaModFix/>
            </a:blip>
            <a:srcRect b="21064" l="0" r="0" t="21064"/>
            <a:stretch/>
          </p:blipFill>
          <p:spPr>
            <a:xfrm rot="10800000">
              <a:off x="1" y="2645048"/>
              <a:ext cx="6189774" cy="20152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5" name="Google Shape;75;p12"/>
            <p:cNvPicPr preferRelativeResize="0"/>
            <p:nvPr/>
          </p:nvPicPr>
          <p:blipFill rotWithShape="1">
            <a:blip r:embed="rId3">
              <a:alphaModFix/>
            </a:blip>
            <a:srcRect b="10473" l="0" r="0" t="10481"/>
            <a:stretch/>
          </p:blipFill>
          <p:spPr>
            <a:xfrm rot="10800000">
              <a:off x="0" y="7305375"/>
              <a:ext cx="6190494" cy="27530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6" name="Google Shape;76;p12"/>
            <p:cNvPicPr preferRelativeResize="0"/>
            <p:nvPr/>
          </p:nvPicPr>
          <p:blipFill rotWithShape="1">
            <a:blip r:embed="rId4">
              <a:alphaModFix/>
            </a:blip>
            <a:srcRect b="11390" l="0" r="0" t="11383"/>
            <a:stretch/>
          </p:blipFill>
          <p:spPr>
            <a:xfrm flipH="1" rot="10800000">
              <a:off x="0" y="-9000"/>
              <a:ext cx="6200922" cy="26942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7" name="Google Shape;77;p12"/>
            <p:cNvPicPr preferRelativeResize="0"/>
            <p:nvPr/>
          </p:nvPicPr>
          <p:blipFill rotWithShape="1">
            <a:blip r:embed="rId5">
              <a:alphaModFix/>
            </a:blip>
            <a:srcRect b="11325" l="0" r="0" t="3647"/>
            <a:stretch/>
          </p:blipFill>
          <p:spPr>
            <a:xfrm flipH="1">
              <a:off x="-5" y="4381425"/>
              <a:ext cx="6190480" cy="296147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extLst>
    <p:ext uri="{DCECCB84-F9BA-43D5-87BE-67443E8EF086}">
      <p15:sldGuideLst>
        <p15:guide id="1" pos="3900">
          <p15:clr>
            <a:srgbClr val="FA7B17"/>
          </p15:clr>
        </p15:guide>
        <p15:guide id="2" pos="4032">
          <p15:clr>
            <a:srgbClr val="FA7B17"/>
          </p15:clr>
        </p15:guide>
        <p15:guide id="3" pos="7488">
          <p15:clr>
            <a:srgbClr val="FA7B17"/>
          </p15:clr>
        </p15:guide>
        <p15:guide id="4" pos="7620">
          <p15:clr>
            <a:srgbClr val="FA7B17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C - Supplementary Section with Description">
  <p:cSld name="TITLE_AND_BODY_4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9" name="Google Shape;79;p13"/>
          <p:cNvCxnSpPr/>
          <p:nvPr/>
        </p:nvCxnSpPr>
        <p:spPr>
          <a:xfrm>
            <a:off x="6400922" y="670560"/>
            <a:ext cx="112014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0" name="Google Shape;80;p13"/>
          <p:cNvCxnSpPr/>
          <p:nvPr/>
        </p:nvCxnSpPr>
        <p:spPr>
          <a:xfrm>
            <a:off x="6401583" y="9387840"/>
            <a:ext cx="111915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1" name="Google Shape;81;p13"/>
          <p:cNvSpPr txBox="1"/>
          <p:nvPr>
            <p:ph type="title"/>
          </p:nvPr>
        </p:nvSpPr>
        <p:spPr>
          <a:xfrm>
            <a:off x="6400922" y="838200"/>
            <a:ext cx="11201400" cy="36576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/>
        </p:txBody>
      </p:sp>
      <p:sp>
        <p:nvSpPr>
          <p:cNvPr id="82" name="Google Shape;82;p13"/>
          <p:cNvSpPr txBox="1"/>
          <p:nvPr>
            <p:ph idx="1" type="body"/>
          </p:nvPr>
        </p:nvSpPr>
        <p:spPr>
          <a:xfrm>
            <a:off x="6400800" y="5486400"/>
            <a:ext cx="11201400" cy="36576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Autofit/>
          </a:bodyPr>
          <a:lstStyle>
            <a:lvl1pPr indent="-457200" lvl="0" marL="457200" rtl="0">
              <a:spcBef>
                <a:spcPts val="0"/>
              </a:spcBef>
              <a:spcAft>
                <a:spcPts val="0"/>
              </a:spcAft>
              <a:buSzPts val="3600"/>
              <a:buChar char="●"/>
              <a:defRPr/>
            </a:lvl1pPr>
            <a:lvl2pPr indent="-406400" lvl="1" marL="914400" rtl="0">
              <a:spcBef>
                <a:spcPts val="3200"/>
              </a:spcBef>
              <a:spcAft>
                <a:spcPts val="0"/>
              </a:spcAft>
              <a:buSzPts val="2800"/>
              <a:buChar char="○"/>
              <a:defRPr/>
            </a:lvl2pPr>
            <a:lvl3pPr indent="-393700" lvl="2" marL="1371600" rtl="0">
              <a:spcBef>
                <a:spcPts val="3200"/>
              </a:spcBef>
              <a:spcAft>
                <a:spcPts val="0"/>
              </a:spcAft>
              <a:buSzPts val="2600"/>
              <a:buChar char="■"/>
              <a:defRPr/>
            </a:lvl3pPr>
            <a:lvl4pPr indent="-368300" lvl="3" marL="1828800" rtl="0">
              <a:spcBef>
                <a:spcPts val="3200"/>
              </a:spcBef>
              <a:spcAft>
                <a:spcPts val="0"/>
              </a:spcAft>
              <a:buSzPts val="2200"/>
              <a:buChar char="●"/>
              <a:defRPr/>
            </a:lvl4pPr>
            <a:lvl5pPr indent="-368300" lvl="4" marL="2286000" rtl="0">
              <a:spcBef>
                <a:spcPts val="3200"/>
              </a:spcBef>
              <a:spcAft>
                <a:spcPts val="0"/>
              </a:spcAft>
              <a:buSzPts val="2200"/>
              <a:buChar char="○"/>
              <a:defRPr/>
            </a:lvl5pPr>
            <a:lvl6pPr indent="-368300" lvl="5" marL="2743200" rtl="0">
              <a:spcBef>
                <a:spcPts val="3200"/>
              </a:spcBef>
              <a:spcAft>
                <a:spcPts val="0"/>
              </a:spcAft>
              <a:buSzPts val="2200"/>
              <a:buChar char="■"/>
              <a:defRPr/>
            </a:lvl6pPr>
            <a:lvl7pPr indent="-368300" lvl="6" marL="3200400" rtl="0">
              <a:spcBef>
                <a:spcPts val="3200"/>
              </a:spcBef>
              <a:spcAft>
                <a:spcPts val="0"/>
              </a:spcAft>
              <a:buSzPts val="2200"/>
              <a:buChar char="●"/>
              <a:defRPr/>
            </a:lvl7pPr>
            <a:lvl8pPr indent="-368300" lvl="7" marL="3657600" rtl="0">
              <a:spcBef>
                <a:spcPts val="3200"/>
              </a:spcBef>
              <a:spcAft>
                <a:spcPts val="0"/>
              </a:spcAft>
              <a:buSzPts val="2200"/>
              <a:buChar char="○"/>
              <a:defRPr/>
            </a:lvl8pPr>
            <a:lvl9pPr indent="-368300" lvl="8" marL="4114800" rtl="0">
              <a:spcBef>
                <a:spcPts val="3200"/>
              </a:spcBef>
              <a:spcAft>
                <a:spcPts val="3200"/>
              </a:spcAft>
              <a:buSzPts val="2200"/>
              <a:buChar char="■"/>
              <a:defRPr/>
            </a:lvl9pPr>
          </a:lstStyle>
          <a:p/>
        </p:txBody>
      </p:sp>
      <p:grpSp>
        <p:nvGrpSpPr>
          <p:cNvPr id="83" name="Google Shape;83;p13"/>
          <p:cNvGrpSpPr/>
          <p:nvPr/>
        </p:nvGrpSpPr>
        <p:grpSpPr>
          <a:xfrm>
            <a:off x="-5" y="-9000"/>
            <a:ext cx="6200927" cy="10067403"/>
            <a:chOff x="-5" y="-9000"/>
            <a:chExt cx="6200927" cy="10067403"/>
          </a:xfrm>
        </p:grpSpPr>
        <p:pic>
          <p:nvPicPr>
            <p:cNvPr id="84" name="Google Shape;84;p13"/>
            <p:cNvPicPr preferRelativeResize="0"/>
            <p:nvPr/>
          </p:nvPicPr>
          <p:blipFill rotWithShape="1">
            <a:blip r:embed="rId2">
              <a:alphaModFix/>
            </a:blip>
            <a:srcRect b="21064" l="0" r="0" t="21064"/>
            <a:stretch/>
          </p:blipFill>
          <p:spPr>
            <a:xfrm rot="10800000">
              <a:off x="1" y="2645048"/>
              <a:ext cx="6189774" cy="20152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5" name="Google Shape;85;p13"/>
            <p:cNvPicPr preferRelativeResize="0"/>
            <p:nvPr/>
          </p:nvPicPr>
          <p:blipFill rotWithShape="1">
            <a:blip r:embed="rId3">
              <a:alphaModFix/>
            </a:blip>
            <a:srcRect b="10473" l="0" r="0" t="10481"/>
            <a:stretch/>
          </p:blipFill>
          <p:spPr>
            <a:xfrm rot="10800000">
              <a:off x="0" y="7305375"/>
              <a:ext cx="6190494" cy="27530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6" name="Google Shape;86;p13"/>
            <p:cNvPicPr preferRelativeResize="0"/>
            <p:nvPr/>
          </p:nvPicPr>
          <p:blipFill rotWithShape="1">
            <a:blip r:embed="rId4">
              <a:alphaModFix/>
            </a:blip>
            <a:srcRect b="11390" l="0" r="0" t="11383"/>
            <a:stretch/>
          </p:blipFill>
          <p:spPr>
            <a:xfrm flipH="1" rot="10800000">
              <a:off x="0" y="-9000"/>
              <a:ext cx="6200922" cy="26942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7" name="Google Shape;87;p13"/>
            <p:cNvPicPr preferRelativeResize="0"/>
            <p:nvPr/>
          </p:nvPicPr>
          <p:blipFill rotWithShape="1">
            <a:blip r:embed="rId5">
              <a:alphaModFix/>
            </a:blip>
            <a:srcRect b="11325" l="0" r="0" t="3647"/>
            <a:stretch/>
          </p:blipFill>
          <p:spPr>
            <a:xfrm flipH="1">
              <a:off x="-5" y="4381425"/>
              <a:ext cx="6190480" cy="296147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extLst>
    <p:ext uri="{DCECCB84-F9BA-43D5-87BE-67443E8EF086}">
      <p15:sldGuideLst>
        <p15:guide id="1" pos="3900">
          <p15:clr>
            <a:srgbClr val="FF9900"/>
          </p15:clr>
        </p15:guide>
        <p15:guide id="2" pos="4032">
          <p15:clr>
            <a:srgbClr val="FF9900"/>
          </p15:clr>
        </p15:guide>
        <p15:guide id="3" pos="7488">
          <p15:clr>
            <a:srgbClr val="FF9900"/>
          </p15:clr>
        </p15:guide>
        <p15:guide id="4" pos="7620">
          <p15:clr>
            <a:srgbClr val="FF990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C - Supplementary Cover">
  <p:cSld name="TITLE_AND_BODY_4_1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9" name="Google Shape;89;p14"/>
          <p:cNvCxnSpPr/>
          <p:nvPr/>
        </p:nvCxnSpPr>
        <p:spPr>
          <a:xfrm>
            <a:off x="6400800" y="670560"/>
            <a:ext cx="112014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0" name="Google Shape;90;p14"/>
          <p:cNvCxnSpPr/>
          <p:nvPr/>
        </p:nvCxnSpPr>
        <p:spPr>
          <a:xfrm>
            <a:off x="6400800" y="9387840"/>
            <a:ext cx="11200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1" name="Google Shape;91;p14"/>
          <p:cNvSpPr txBox="1"/>
          <p:nvPr>
            <p:ph type="title"/>
          </p:nvPr>
        </p:nvSpPr>
        <p:spPr>
          <a:xfrm>
            <a:off x="6400800" y="1600205"/>
            <a:ext cx="11201400" cy="5486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/>
        </p:txBody>
      </p:sp>
      <p:sp>
        <p:nvSpPr>
          <p:cNvPr id="92" name="Google Shape;92;p14"/>
          <p:cNvSpPr txBox="1"/>
          <p:nvPr>
            <p:ph idx="1" type="subTitle"/>
          </p:nvPr>
        </p:nvSpPr>
        <p:spPr>
          <a:xfrm>
            <a:off x="6400800" y="7315200"/>
            <a:ext cx="11201400" cy="18288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3" name="Google Shape;93;p14"/>
          <p:cNvSpPr txBox="1"/>
          <p:nvPr>
            <p:ph idx="2" type="subTitle"/>
          </p:nvPr>
        </p:nvSpPr>
        <p:spPr>
          <a:xfrm>
            <a:off x="6400800" y="685800"/>
            <a:ext cx="11201400" cy="9144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sz="2400"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sz="2400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sz="2400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sz="2400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sz="2400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sz="2400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sz="2400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sz="2400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sz="2400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grpSp>
        <p:nvGrpSpPr>
          <p:cNvPr id="94" name="Google Shape;94;p14"/>
          <p:cNvGrpSpPr/>
          <p:nvPr/>
        </p:nvGrpSpPr>
        <p:grpSpPr>
          <a:xfrm>
            <a:off x="-5" y="-9000"/>
            <a:ext cx="6200927" cy="10067403"/>
            <a:chOff x="-5" y="-9000"/>
            <a:chExt cx="6200927" cy="10067403"/>
          </a:xfrm>
        </p:grpSpPr>
        <p:pic>
          <p:nvPicPr>
            <p:cNvPr id="95" name="Google Shape;95;p14"/>
            <p:cNvPicPr preferRelativeResize="0"/>
            <p:nvPr/>
          </p:nvPicPr>
          <p:blipFill rotWithShape="1">
            <a:blip r:embed="rId2">
              <a:alphaModFix/>
            </a:blip>
            <a:srcRect b="21064" l="0" r="0" t="21064"/>
            <a:stretch/>
          </p:blipFill>
          <p:spPr>
            <a:xfrm rot="10800000">
              <a:off x="1" y="2645048"/>
              <a:ext cx="6189774" cy="20152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6" name="Google Shape;96;p14"/>
            <p:cNvPicPr preferRelativeResize="0"/>
            <p:nvPr/>
          </p:nvPicPr>
          <p:blipFill rotWithShape="1">
            <a:blip r:embed="rId3">
              <a:alphaModFix/>
            </a:blip>
            <a:srcRect b="10473" l="0" r="0" t="10481"/>
            <a:stretch/>
          </p:blipFill>
          <p:spPr>
            <a:xfrm rot="10800000">
              <a:off x="0" y="7305375"/>
              <a:ext cx="6190494" cy="27530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" name="Google Shape;97;p14"/>
            <p:cNvPicPr preferRelativeResize="0"/>
            <p:nvPr/>
          </p:nvPicPr>
          <p:blipFill rotWithShape="1">
            <a:blip r:embed="rId4">
              <a:alphaModFix/>
            </a:blip>
            <a:srcRect b="11390" l="0" r="0" t="11383"/>
            <a:stretch/>
          </p:blipFill>
          <p:spPr>
            <a:xfrm flipH="1" rot="10800000">
              <a:off x="0" y="-9000"/>
              <a:ext cx="6200922" cy="26942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8" name="Google Shape;98;p14"/>
            <p:cNvPicPr preferRelativeResize="0"/>
            <p:nvPr/>
          </p:nvPicPr>
          <p:blipFill rotWithShape="1">
            <a:blip r:embed="rId5">
              <a:alphaModFix/>
            </a:blip>
            <a:srcRect b="11325" l="0" r="0" t="3647"/>
            <a:stretch/>
          </p:blipFill>
          <p:spPr>
            <a:xfrm flipH="1">
              <a:off x="-5" y="4381425"/>
              <a:ext cx="6190480" cy="296147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extLst>
    <p:ext uri="{DCECCB84-F9BA-43D5-87BE-67443E8EF086}">
      <p15:sldGuideLst>
        <p15:guide id="1" pos="3900">
          <p15:clr>
            <a:srgbClr val="00FF00"/>
          </p15:clr>
        </p15:guide>
        <p15:guide id="2" pos="4032">
          <p15:clr>
            <a:srgbClr val="00FF00"/>
          </p15:clr>
        </p15:guide>
        <p15:guide id="3" pos="7488">
          <p15:clr>
            <a:srgbClr val="00FF00"/>
          </p15:clr>
        </p15:guide>
        <p15:guide id="4" pos="7620">
          <p15:clr>
            <a:srgbClr val="00FF0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C - Cover">
  <p:cSld name="TITLE_AND_BODY_4_1_1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0" name="Google Shape;100;p15"/>
          <p:cNvCxnSpPr/>
          <p:nvPr/>
        </p:nvCxnSpPr>
        <p:spPr>
          <a:xfrm>
            <a:off x="6400800" y="670560"/>
            <a:ext cx="112014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1" name="Google Shape;101;p15"/>
          <p:cNvCxnSpPr/>
          <p:nvPr/>
        </p:nvCxnSpPr>
        <p:spPr>
          <a:xfrm>
            <a:off x="6400800" y="9387840"/>
            <a:ext cx="11200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2" name="Google Shape;102;p15"/>
          <p:cNvSpPr txBox="1"/>
          <p:nvPr>
            <p:ph type="title"/>
          </p:nvPr>
        </p:nvSpPr>
        <p:spPr>
          <a:xfrm>
            <a:off x="6400800" y="838201"/>
            <a:ext cx="11201400" cy="36576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9600"/>
              <a:buFont typeface="Rubik SemiBold"/>
              <a:buNone/>
              <a:defRPr sz="9600">
                <a:latin typeface="Rubik SemiBold"/>
                <a:ea typeface="Rubik SemiBold"/>
                <a:cs typeface="Rubik SemiBold"/>
                <a:sym typeface="Rubik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/>
        </p:txBody>
      </p:sp>
      <p:sp>
        <p:nvSpPr>
          <p:cNvPr id="103" name="Google Shape;103;p15"/>
          <p:cNvSpPr txBox="1"/>
          <p:nvPr>
            <p:ph idx="1" type="subTitle"/>
          </p:nvPr>
        </p:nvSpPr>
        <p:spPr>
          <a:xfrm>
            <a:off x="6400800" y="4495800"/>
            <a:ext cx="11201400" cy="18288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>
              <a:spcBef>
                <a:spcPts val="320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320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spcBef>
                <a:spcPts val="320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spcBef>
                <a:spcPts val="320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spcBef>
                <a:spcPts val="320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spcBef>
                <a:spcPts val="320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spcBef>
                <a:spcPts val="320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spcBef>
                <a:spcPts val="3200"/>
              </a:spcBef>
              <a:spcAft>
                <a:spcPts val="320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04" name="Google Shape;104;p15"/>
          <p:cNvSpPr txBox="1"/>
          <p:nvPr>
            <p:ph idx="2" type="subTitle"/>
          </p:nvPr>
        </p:nvSpPr>
        <p:spPr>
          <a:xfrm>
            <a:off x="6400800" y="8458200"/>
            <a:ext cx="6719700" cy="6858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Inter Medium"/>
              <a:buNone/>
              <a:defRPr sz="20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Inter Medium"/>
              <a:buNone/>
              <a:defRPr sz="2000">
                <a:latin typeface="Inter Medium"/>
                <a:ea typeface="Inter Medium"/>
                <a:cs typeface="Inter Medium"/>
                <a:sym typeface="Inter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Inter Medium"/>
              <a:buNone/>
              <a:defRPr sz="2000">
                <a:latin typeface="Inter Medium"/>
                <a:ea typeface="Inter Medium"/>
                <a:cs typeface="Inter Medium"/>
                <a:sym typeface="Inter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Inter Medium"/>
              <a:buNone/>
              <a:defRPr sz="2000">
                <a:latin typeface="Inter Medium"/>
                <a:ea typeface="Inter Medium"/>
                <a:cs typeface="Inter Medium"/>
                <a:sym typeface="Inter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Inter Medium"/>
              <a:buNone/>
              <a:defRPr sz="2000">
                <a:latin typeface="Inter Medium"/>
                <a:ea typeface="Inter Medium"/>
                <a:cs typeface="Inter Medium"/>
                <a:sym typeface="Inter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Inter Medium"/>
              <a:buNone/>
              <a:defRPr sz="2000">
                <a:latin typeface="Inter Medium"/>
                <a:ea typeface="Inter Medium"/>
                <a:cs typeface="Inter Medium"/>
                <a:sym typeface="Inter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Inter Medium"/>
              <a:buNone/>
              <a:defRPr sz="2000">
                <a:latin typeface="Inter Medium"/>
                <a:ea typeface="Inter Medium"/>
                <a:cs typeface="Inter Medium"/>
                <a:sym typeface="Inter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Inter Medium"/>
              <a:buNone/>
              <a:defRPr sz="2000">
                <a:latin typeface="Inter Medium"/>
                <a:ea typeface="Inter Medium"/>
                <a:cs typeface="Inter Medium"/>
                <a:sym typeface="Inter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Inter Medium"/>
              <a:buNone/>
              <a:defRPr sz="2000"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pic>
        <p:nvPicPr>
          <p:cNvPr id="105" name="Google Shape;105;p15"/>
          <p:cNvPicPr preferRelativeResize="0"/>
          <p:nvPr/>
        </p:nvPicPr>
        <p:blipFill rotWithShape="1">
          <a:blip r:embed="rId2">
            <a:alphaModFix/>
          </a:blip>
          <a:srcRect b="33231" l="33287" r="33290" t="33224"/>
          <a:stretch/>
        </p:blipFill>
        <p:spPr>
          <a:xfrm>
            <a:off x="15999565" y="8519713"/>
            <a:ext cx="560250" cy="562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5"/>
          <p:cNvPicPr preferRelativeResize="0"/>
          <p:nvPr/>
        </p:nvPicPr>
        <p:blipFill rotWithShape="1">
          <a:blip r:embed="rId3">
            <a:alphaModFix/>
          </a:blip>
          <a:srcRect b="0" l="169" r="169" t="0"/>
          <a:stretch/>
        </p:blipFill>
        <p:spPr>
          <a:xfrm>
            <a:off x="17011898" y="8514394"/>
            <a:ext cx="573404" cy="57341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7" name="Google Shape;107;p15"/>
          <p:cNvGrpSpPr/>
          <p:nvPr/>
        </p:nvGrpSpPr>
        <p:grpSpPr>
          <a:xfrm>
            <a:off x="-5" y="-9000"/>
            <a:ext cx="6200927" cy="10067403"/>
            <a:chOff x="-5" y="-9000"/>
            <a:chExt cx="6200927" cy="10067403"/>
          </a:xfrm>
        </p:grpSpPr>
        <p:pic>
          <p:nvPicPr>
            <p:cNvPr id="108" name="Google Shape;108;p15"/>
            <p:cNvPicPr preferRelativeResize="0"/>
            <p:nvPr/>
          </p:nvPicPr>
          <p:blipFill rotWithShape="1">
            <a:blip r:embed="rId4">
              <a:alphaModFix/>
            </a:blip>
            <a:srcRect b="20012" l="0" r="0" t="2630"/>
            <a:stretch/>
          </p:blipFill>
          <p:spPr>
            <a:xfrm flipH="1">
              <a:off x="-5" y="4648625"/>
              <a:ext cx="6190480" cy="26942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9" name="Google Shape;109;p15"/>
            <p:cNvPicPr preferRelativeResize="0"/>
            <p:nvPr/>
          </p:nvPicPr>
          <p:blipFill rotWithShape="1">
            <a:blip r:embed="rId5">
              <a:alphaModFix/>
            </a:blip>
            <a:srcRect b="40266" l="0" r="0" t="1863"/>
            <a:stretch/>
          </p:blipFill>
          <p:spPr>
            <a:xfrm rot="10800000">
              <a:off x="1" y="2645048"/>
              <a:ext cx="6189774" cy="20152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0" name="Google Shape;110;p15"/>
            <p:cNvPicPr preferRelativeResize="0"/>
            <p:nvPr/>
          </p:nvPicPr>
          <p:blipFill rotWithShape="1">
            <a:blip r:embed="rId6">
              <a:alphaModFix/>
            </a:blip>
            <a:srcRect b="20954" l="0" r="0" t="0"/>
            <a:stretch/>
          </p:blipFill>
          <p:spPr>
            <a:xfrm rot="10800000">
              <a:off x="0" y="7305375"/>
              <a:ext cx="6190494" cy="27530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1" name="Google Shape;111;p15"/>
            <p:cNvPicPr preferRelativeResize="0"/>
            <p:nvPr/>
          </p:nvPicPr>
          <p:blipFill rotWithShape="1">
            <a:blip r:embed="rId7">
              <a:alphaModFix/>
            </a:blip>
            <a:srcRect b="22820" l="0" r="0" t="-46"/>
            <a:stretch/>
          </p:blipFill>
          <p:spPr>
            <a:xfrm flipH="1" rot="10800000">
              <a:off x="0" y="-9000"/>
              <a:ext cx="6200922" cy="26942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extLst>
    <p:ext uri="{DCECCB84-F9BA-43D5-87BE-67443E8EF086}">
      <p15:sldGuideLst>
        <p15:guide id="1" pos="3900">
          <p15:clr>
            <a:srgbClr val="00FF00"/>
          </p15:clr>
        </p15:guide>
        <p15:guide id="2" pos="4032">
          <p15:clr>
            <a:srgbClr val="00FF00"/>
          </p15:clr>
        </p15:guide>
        <p15:guide id="3" pos="7488">
          <p15:clr>
            <a:srgbClr val="00FF00"/>
          </p15:clr>
        </p15:guide>
        <p15:guide id="4" pos="7620">
          <p15:clr>
            <a:srgbClr val="00FF0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C - Supplementary Section with Description">
  <p:cSld name="TITLE_AND_BODY_3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3" name="Google Shape;113;p16"/>
          <p:cNvCxnSpPr/>
          <p:nvPr/>
        </p:nvCxnSpPr>
        <p:spPr>
          <a:xfrm>
            <a:off x="4956000" y="674108"/>
            <a:ext cx="12646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4" name="Google Shape;114;p16"/>
          <p:cNvCxnSpPr/>
          <p:nvPr/>
        </p:nvCxnSpPr>
        <p:spPr>
          <a:xfrm>
            <a:off x="4946900" y="9372600"/>
            <a:ext cx="12655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5" name="Google Shape;115;p16"/>
          <p:cNvSpPr txBox="1"/>
          <p:nvPr>
            <p:ph type="title"/>
          </p:nvPr>
        </p:nvSpPr>
        <p:spPr>
          <a:xfrm>
            <a:off x="4946900" y="838200"/>
            <a:ext cx="12646200" cy="36576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/>
        </p:txBody>
      </p:sp>
      <p:sp>
        <p:nvSpPr>
          <p:cNvPr id="116" name="Google Shape;116;p16"/>
          <p:cNvSpPr txBox="1"/>
          <p:nvPr>
            <p:ph idx="1" type="body"/>
          </p:nvPr>
        </p:nvSpPr>
        <p:spPr>
          <a:xfrm>
            <a:off x="4972100" y="5486400"/>
            <a:ext cx="12646200" cy="36576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Autofit/>
          </a:bodyPr>
          <a:lstStyle>
            <a:lvl1pPr indent="-457200" lvl="0" marL="457200" rtl="0"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3600"/>
              <a:buChar char="●"/>
              <a:defRPr>
                <a:solidFill>
                  <a:srgbClr val="3C4043"/>
                </a:solidFill>
              </a:defRPr>
            </a:lvl1pPr>
            <a:lvl2pPr indent="-406400" lvl="1" marL="914400" rtl="0">
              <a:spcBef>
                <a:spcPts val="3200"/>
              </a:spcBef>
              <a:spcAft>
                <a:spcPts val="0"/>
              </a:spcAft>
              <a:buClr>
                <a:srgbClr val="3C4043"/>
              </a:buClr>
              <a:buSzPts val="2800"/>
              <a:buChar char="○"/>
              <a:defRPr>
                <a:solidFill>
                  <a:srgbClr val="3C4043"/>
                </a:solidFill>
              </a:defRPr>
            </a:lvl2pPr>
            <a:lvl3pPr indent="-393700" lvl="2" marL="1371600" rtl="0">
              <a:spcBef>
                <a:spcPts val="3200"/>
              </a:spcBef>
              <a:spcAft>
                <a:spcPts val="0"/>
              </a:spcAft>
              <a:buClr>
                <a:srgbClr val="3C4043"/>
              </a:buClr>
              <a:buSzPts val="2600"/>
              <a:buChar char="■"/>
              <a:defRPr>
                <a:solidFill>
                  <a:srgbClr val="3C4043"/>
                </a:solidFill>
              </a:defRPr>
            </a:lvl3pPr>
            <a:lvl4pPr indent="-368300" lvl="3" marL="1828800" rtl="0">
              <a:spcBef>
                <a:spcPts val="3200"/>
              </a:spcBef>
              <a:spcAft>
                <a:spcPts val="0"/>
              </a:spcAft>
              <a:buClr>
                <a:srgbClr val="3C4043"/>
              </a:buClr>
              <a:buSzPts val="2200"/>
              <a:buChar char="●"/>
              <a:defRPr>
                <a:solidFill>
                  <a:srgbClr val="3C4043"/>
                </a:solidFill>
              </a:defRPr>
            </a:lvl4pPr>
            <a:lvl5pPr indent="-368300" lvl="4" marL="2286000" rtl="0">
              <a:spcBef>
                <a:spcPts val="3200"/>
              </a:spcBef>
              <a:spcAft>
                <a:spcPts val="0"/>
              </a:spcAft>
              <a:buClr>
                <a:srgbClr val="3C4043"/>
              </a:buClr>
              <a:buSzPts val="2200"/>
              <a:buChar char="○"/>
              <a:defRPr>
                <a:solidFill>
                  <a:srgbClr val="3C4043"/>
                </a:solidFill>
              </a:defRPr>
            </a:lvl5pPr>
            <a:lvl6pPr indent="-368300" lvl="5" marL="2743200" rtl="0">
              <a:spcBef>
                <a:spcPts val="3200"/>
              </a:spcBef>
              <a:spcAft>
                <a:spcPts val="0"/>
              </a:spcAft>
              <a:buClr>
                <a:srgbClr val="3C4043"/>
              </a:buClr>
              <a:buSzPts val="2200"/>
              <a:buChar char="■"/>
              <a:defRPr>
                <a:solidFill>
                  <a:srgbClr val="3C4043"/>
                </a:solidFill>
              </a:defRPr>
            </a:lvl6pPr>
            <a:lvl7pPr indent="-368300" lvl="6" marL="3200400" rtl="0">
              <a:spcBef>
                <a:spcPts val="3200"/>
              </a:spcBef>
              <a:spcAft>
                <a:spcPts val="0"/>
              </a:spcAft>
              <a:buClr>
                <a:srgbClr val="3C4043"/>
              </a:buClr>
              <a:buSzPts val="2200"/>
              <a:buChar char="●"/>
              <a:defRPr>
                <a:solidFill>
                  <a:srgbClr val="3C4043"/>
                </a:solidFill>
              </a:defRPr>
            </a:lvl7pPr>
            <a:lvl8pPr indent="-368300" lvl="7" marL="3657600" rtl="0">
              <a:spcBef>
                <a:spcPts val="3200"/>
              </a:spcBef>
              <a:spcAft>
                <a:spcPts val="0"/>
              </a:spcAft>
              <a:buClr>
                <a:srgbClr val="3C4043"/>
              </a:buClr>
              <a:buSzPts val="2200"/>
              <a:buChar char="○"/>
              <a:defRPr>
                <a:solidFill>
                  <a:srgbClr val="3C4043"/>
                </a:solidFill>
              </a:defRPr>
            </a:lvl8pPr>
            <a:lvl9pPr indent="-368300" lvl="8" marL="4114800" rtl="0">
              <a:spcBef>
                <a:spcPts val="3200"/>
              </a:spcBef>
              <a:spcAft>
                <a:spcPts val="3200"/>
              </a:spcAft>
              <a:buClr>
                <a:srgbClr val="3C4043"/>
              </a:buClr>
              <a:buSzPts val="2200"/>
              <a:buChar char="■"/>
              <a:defRPr>
                <a:solidFill>
                  <a:srgbClr val="3C4043"/>
                </a:solidFill>
              </a:defRPr>
            </a:lvl9pPr>
          </a:lstStyle>
          <a:p/>
        </p:txBody>
      </p:sp>
      <p:pic>
        <p:nvPicPr>
          <p:cNvPr id="117" name="Google Shape;117;p16"/>
          <p:cNvPicPr preferRelativeResize="0"/>
          <p:nvPr/>
        </p:nvPicPr>
        <p:blipFill rotWithShape="1">
          <a:blip r:embed="rId2">
            <a:alphaModFix/>
          </a:blip>
          <a:srcRect b="9" l="0" r="0" t="9"/>
          <a:stretch/>
        </p:blipFill>
        <p:spPr>
          <a:xfrm flipH="1">
            <a:off x="-2" y="4648622"/>
            <a:ext cx="4808694" cy="27048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6"/>
          <p:cNvPicPr preferRelativeResize="0"/>
          <p:nvPr/>
        </p:nvPicPr>
        <p:blipFill rotWithShape="1">
          <a:blip r:embed="rId3">
            <a:alphaModFix/>
          </a:blip>
          <a:srcRect b="9" l="0" r="0" t="9"/>
          <a:stretch/>
        </p:blipFill>
        <p:spPr>
          <a:xfrm rot="10800000">
            <a:off x="-2" y="1943741"/>
            <a:ext cx="4808694" cy="27048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6"/>
          <p:cNvPicPr preferRelativeResize="0"/>
          <p:nvPr/>
        </p:nvPicPr>
        <p:blipFill rotWithShape="1">
          <a:blip r:embed="rId4">
            <a:alphaModFix/>
          </a:blip>
          <a:srcRect b="9" l="0" r="0" t="9"/>
          <a:stretch/>
        </p:blipFill>
        <p:spPr>
          <a:xfrm>
            <a:off x="-6" y="7353502"/>
            <a:ext cx="4808694" cy="27048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6"/>
          <p:cNvPicPr preferRelativeResize="0"/>
          <p:nvPr/>
        </p:nvPicPr>
        <p:blipFill rotWithShape="1">
          <a:blip r:embed="rId5">
            <a:alphaModFix/>
          </a:blip>
          <a:srcRect b="12394" l="0" r="0" t="12394"/>
          <a:stretch/>
        </p:blipFill>
        <p:spPr>
          <a:xfrm flipH="1" rot="10800000">
            <a:off x="8997" y="12743"/>
            <a:ext cx="4808668" cy="20347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024">
          <p15:clr>
            <a:srgbClr val="00FF00"/>
          </p15:clr>
        </p15:guide>
        <p15:guide id="2" pos="3116">
          <p15:clr>
            <a:srgbClr val="00FF00"/>
          </p15:clr>
        </p15:guide>
        <p15:guide id="3" pos="5708">
          <p15:clr>
            <a:srgbClr val="00FF00"/>
          </p15:clr>
        </p15:guide>
        <p15:guide id="4" pos="5806">
          <p15:clr>
            <a:srgbClr val="00FF00"/>
          </p15:clr>
        </p15:guide>
        <p15:guide id="5" pos="8398">
          <p15:clr>
            <a:srgbClr val="00FF00"/>
          </p15:clr>
        </p15:guide>
        <p15:guide id="6" pos="8490">
          <p15:clr>
            <a:srgbClr val="00FF0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C - Supplementary Section with Subtitle">
  <p:cSld name="TITLE_AND_BODY_3_1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2" name="Google Shape;122;p17"/>
          <p:cNvCxnSpPr/>
          <p:nvPr/>
        </p:nvCxnSpPr>
        <p:spPr>
          <a:xfrm>
            <a:off x="4953939" y="670560"/>
            <a:ext cx="126567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3" name="Google Shape;123;p17"/>
          <p:cNvCxnSpPr/>
          <p:nvPr/>
        </p:nvCxnSpPr>
        <p:spPr>
          <a:xfrm>
            <a:off x="4954653" y="9387851"/>
            <a:ext cx="126384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4" name="Google Shape;124;p17"/>
          <p:cNvSpPr txBox="1"/>
          <p:nvPr>
            <p:ph type="title"/>
          </p:nvPr>
        </p:nvSpPr>
        <p:spPr>
          <a:xfrm>
            <a:off x="4953939" y="838200"/>
            <a:ext cx="12613500" cy="5486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/>
        </p:txBody>
      </p:sp>
      <p:sp>
        <p:nvSpPr>
          <p:cNvPr id="125" name="Google Shape;125;p17"/>
          <p:cNvSpPr txBox="1"/>
          <p:nvPr>
            <p:ph idx="1" type="subTitle"/>
          </p:nvPr>
        </p:nvSpPr>
        <p:spPr>
          <a:xfrm>
            <a:off x="4946900" y="7315200"/>
            <a:ext cx="12638400" cy="18288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320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320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320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320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320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320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320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3200"/>
              </a:spcBef>
              <a:spcAft>
                <a:spcPts val="3200"/>
              </a:spcAft>
              <a:buSzPts val="2400"/>
              <a:buNone/>
              <a:defRPr sz="2400"/>
            </a:lvl9pPr>
          </a:lstStyle>
          <a:p/>
        </p:txBody>
      </p:sp>
      <p:pic>
        <p:nvPicPr>
          <p:cNvPr id="126" name="Google Shape;126;p17"/>
          <p:cNvPicPr preferRelativeResize="0"/>
          <p:nvPr/>
        </p:nvPicPr>
        <p:blipFill rotWithShape="1">
          <a:blip r:embed="rId2">
            <a:alphaModFix/>
          </a:blip>
          <a:srcRect b="9" l="0" r="0" t="9"/>
          <a:stretch/>
        </p:blipFill>
        <p:spPr>
          <a:xfrm flipH="1">
            <a:off x="-2" y="4648622"/>
            <a:ext cx="4808694" cy="27048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7"/>
          <p:cNvPicPr preferRelativeResize="0"/>
          <p:nvPr/>
        </p:nvPicPr>
        <p:blipFill rotWithShape="1">
          <a:blip r:embed="rId3">
            <a:alphaModFix/>
          </a:blip>
          <a:srcRect b="9" l="0" r="0" t="9"/>
          <a:stretch/>
        </p:blipFill>
        <p:spPr>
          <a:xfrm rot="10800000">
            <a:off x="-2" y="1943741"/>
            <a:ext cx="4808694" cy="27048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7"/>
          <p:cNvPicPr preferRelativeResize="0"/>
          <p:nvPr/>
        </p:nvPicPr>
        <p:blipFill rotWithShape="1">
          <a:blip r:embed="rId4">
            <a:alphaModFix/>
          </a:blip>
          <a:srcRect b="9" l="0" r="0" t="9"/>
          <a:stretch/>
        </p:blipFill>
        <p:spPr>
          <a:xfrm>
            <a:off x="-6" y="7353502"/>
            <a:ext cx="4808694" cy="27048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7"/>
          <p:cNvPicPr preferRelativeResize="0"/>
          <p:nvPr/>
        </p:nvPicPr>
        <p:blipFill rotWithShape="1">
          <a:blip r:embed="rId5">
            <a:alphaModFix/>
          </a:blip>
          <a:srcRect b="12394" l="0" r="0" t="12394"/>
          <a:stretch/>
        </p:blipFill>
        <p:spPr>
          <a:xfrm flipH="1" rot="10800000">
            <a:off x="8997" y="12743"/>
            <a:ext cx="4808668" cy="20347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024">
          <p15:clr>
            <a:srgbClr val="00FF00"/>
          </p15:clr>
        </p15:guide>
        <p15:guide id="2" pos="3116">
          <p15:clr>
            <a:srgbClr val="00FF00"/>
          </p15:clr>
        </p15:guide>
        <p15:guide id="3" pos="5708">
          <p15:clr>
            <a:srgbClr val="00FF00"/>
          </p15:clr>
        </p15:guide>
        <p15:guide id="4" pos="5806">
          <p15:clr>
            <a:srgbClr val="00FF00"/>
          </p15:clr>
        </p15:guide>
        <p15:guide id="5" pos="8398">
          <p15:clr>
            <a:srgbClr val="00FF00"/>
          </p15:clr>
        </p15:guide>
        <p15:guide id="6" pos="8490">
          <p15:clr>
            <a:srgbClr val="00FF0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C - Supplementary Cover">
  <p:cSld name="TITLE_AND_BODY_3_1_1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1" name="Google Shape;131;p18"/>
          <p:cNvCxnSpPr/>
          <p:nvPr/>
        </p:nvCxnSpPr>
        <p:spPr>
          <a:xfrm>
            <a:off x="4953939" y="670560"/>
            <a:ext cx="126567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2" name="Google Shape;132;p18"/>
          <p:cNvCxnSpPr/>
          <p:nvPr/>
        </p:nvCxnSpPr>
        <p:spPr>
          <a:xfrm>
            <a:off x="4954653" y="9387851"/>
            <a:ext cx="126384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3" name="Google Shape;133;p18"/>
          <p:cNvSpPr txBox="1"/>
          <p:nvPr>
            <p:ph type="title"/>
          </p:nvPr>
        </p:nvSpPr>
        <p:spPr>
          <a:xfrm>
            <a:off x="4953939" y="1600200"/>
            <a:ext cx="12646200" cy="5486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/>
        </p:txBody>
      </p:sp>
      <p:sp>
        <p:nvSpPr>
          <p:cNvPr id="134" name="Google Shape;134;p18"/>
          <p:cNvSpPr txBox="1"/>
          <p:nvPr>
            <p:ph idx="1" type="subTitle"/>
          </p:nvPr>
        </p:nvSpPr>
        <p:spPr>
          <a:xfrm>
            <a:off x="4946900" y="7315200"/>
            <a:ext cx="12646200" cy="18288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320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320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320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320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320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320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320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3200"/>
              </a:spcBef>
              <a:spcAft>
                <a:spcPts val="320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5" name="Google Shape;135;p18"/>
          <p:cNvSpPr txBox="1"/>
          <p:nvPr>
            <p:ph idx="2" type="subTitle"/>
          </p:nvPr>
        </p:nvSpPr>
        <p:spPr>
          <a:xfrm>
            <a:off x="4953939" y="914405"/>
            <a:ext cx="12638400" cy="6858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sz="2400"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sz="2400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sz="2400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sz="2400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sz="2400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sz="2400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sz="2400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sz="2400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sz="2400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pic>
        <p:nvPicPr>
          <p:cNvPr id="136" name="Google Shape;136;p18"/>
          <p:cNvPicPr preferRelativeResize="0"/>
          <p:nvPr/>
        </p:nvPicPr>
        <p:blipFill rotWithShape="1">
          <a:blip r:embed="rId2">
            <a:alphaModFix/>
          </a:blip>
          <a:srcRect b="9" l="0" r="0" t="9"/>
          <a:stretch/>
        </p:blipFill>
        <p:spPr>
          <a:xfrm flipH="1">
            <a:off x="-2" y="4648622"/>
            <a:ext cx="4808694" cy="27048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8"/>
          <p:cNvPicPr preferRelativeResize="0"/>
          <p:nvPr/>
        </p:nvPicPr>
        <p:blipFill rotWithShape="1">
          <a:blip r:embed="rId3">
            <a:alphaModFix/>
          </a:blip>
          <a:srcRect b="9" l="0" r="0" t="9"/>
          <a:stretch/>
        </p:blipFill>
        <p:spPr>
          <a:xfrm rot="10800000">
            <a:off x="-2" y="1943741"/>
            <a:ext cx="4808694" cy="27048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18"/>
          <p:cNvPicPr preferRelativeResize="0"/>
          <p:nvPr/>
        </p:nvPicPr>
        <p:blipFill rotWithShape="1">
          <a:blip r:embed="rId4">
            <a:alphaModFix/>
          </a:blip>
          <a:srcRect b="9" l="0" r="0" t="9"/>
          <a:stretch/>
        </p:blipFill>
        <p:spPr>
          <a:xfrm>
            <a:off x="-6" y="7353502"/>
            <a:ext cx="4808694" cy="27048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8"/>
          <p:cNvPicPr preferRelativeResize="0"/>
          <p:nvPr/>
        </p:nvPicPr>
        <p:blipFill rotWithShape="1">
          <a:blip r:embed="rId5">
            <a:alphaModFix/>
          </a:blip>
          <a:srcRect b="12394" l="0" r="0" t="12394"/>
          <a:stretch/>
        </p:blipFill>
        <p:spPr>
          <a:xfrm flipH="1" rot="10800000">
            <a:off x="8997" y="12743"/>
            <a:ext cx="4808668" cy="20347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024">
          <p15:clr>
            <a:srgbClr val="00FF00"/>
          </p15:clr>
        </p15:guide>
        <p15:guide id="2" pos="3116">
          <p15:clr>
            <a:srgbClr val="00FF00"/>
          </p15:clr>
        </p15:guide>
        <p15:guide id="3" pos="5708">
          <p15:clr>
            <a:srgbClr val="00FF00"/>
          </p15:clr>
        </p15:guide>
        <p15:guide id="4" pos="5806">
          <p15:clr>
            <a:srgbClr val="00FF00"/>
          </p15:clr>
        </p15:guide>
        <p15:guide id="5" pos="8398">
          <p15:clr>
            <a:srgbClr val="00FF00"/>
          </p15:clr>
        </p15:guide>
        <p15:guide id="6" pos="8490">
          <p15:clr>
            <a:srgbClr val="00FF0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C - Cover">
  <p:cSld name="TITLE_AND_BODY_3_1_1_1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1" name="Google Shape;141;p19"/>
          <p:cNvCxnSpPr/>
          <p:nvPr/>
        </p:nvCxnSpPr>
        <p:spPr>
          <a:xfrm>
            <a:off x="4953939" y="670560"/>
            <a:ext cx="125886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2" name="Google Shape;142;p19"/>
          <p:cNvCxnSpPr/>
          <p:nvPr/>
        </p:nvCxnSpPr>
        <p:spPr>
          <a:xfrm>
            <a:off x="4954653" y="9387851"/>
            <a:ext cx="126384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3" name="Google Shape;143;p19"/>
          <p:cNvSpPr txBox="1"/>
          <p:nvPr>
            <p:ph type="title"/>
          </p:nvPr>
        </p:nvSpPr>
        <p:spPr>
          <a:xfrm>
            <a:off x="4953939" y="838200"/>
            <a:ext cx="12646200" cy="36576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9600"/>
              <a:buFont typeface="Rubik SemiBold"/>
              <a:buNone/>
              <a:defRPr sz="9600">
                <a:latin typeface="Rubik SemiBold"/>
                <a:ea typeface="Rubik SemiBold"/>
                <a:cs typeface="Rubik SemiBold"/>
                <a:sym typeface="Rubik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/>
        </p:txBody>
      </p:sp>
      <p:sp>
        <p:nvSpPr>
          <p:cNvPr id="144" name="Google Shape;144;p19"/>
          <p:cNvSpPr txBox="1"/>
          <p:nvPr>
            <p:ph idx="1" type="subTitle"/>
          </p:nvPr>
        </p:nvSpPr>
        <p:spPr>
          <a:xfrm>
            <a:off x="4946900" y="4495800"/>
            <a:ext cx="12646200" cy="18288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45" name="Google Shape;145;p19"/>
          <p:cNvSpPr txBox="1"/>
          <p:nvPr>
            <p:ph idx="2" type="subTitle"/>
          </p:nvPr>
        </p:nvSpPr>
        <p:spPr>
          <a:xfrm>
            <a:off x="4954648" y="8458200"/>
            <a:ext cx="9729600" cy="6858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Inter Medium"/>
              <a:buNone/>
              <a:defRPr sz="20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Inter Medium"/>
              <a:buNone/>
              <a:defRPr sz="2000">
                <a:latin typeface="Inter Medium"/>
                <a:ea typeface="Inter Medium"/>
                <a:cs typeface="Inter Medium"/>
                <a:sym typeface="Inter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Inter Medium"/>
              <a:buNone/>
              <a:defRPr sz="2000">
                <a:latin typeface="Inter Medium"/>
                <a:ea typeface="Inter Medium"/>
                <a:cs typeface="Inter Medium"/>
                <a:sym typeface="Inter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Inter Medium"/>
              <a:buNone/>
              <a:defRPr sz="2000">
                <a:latin typeface="Inter Medium"/>
                <a:ea typeface="Inter Medium"/>
                <a:cs typeface="Inter Medium"/>
                <a:sym typeface="Inter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Inter Medium"/>
              <a:buNone/>
              <a:defRPr sz="2000">
                <a:latin typeface="Inter Medium"/>
                <a:ea typeface="Inter Medium"/>
                <a:cs typeface="Inter Medium"/>
                <a:sym typeface="Inter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Inter Medium"/>
              <a:buNone/>
              <a:defRPr sz="2000">
                <a:latin typeface="Inter Medium"/>
                <a:ea typeface="Inter Medium"/>
                <a:cs typeface="Inter Medium"/>
                <a:sym typeface="Inter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Inter Medium"/>
              <a:buNone/>
              <a:defRPr sz="2000">
                <a:latin typeface="Inter Medium"/>
                <a:ea typeface="Inter Medium"/>
                <a:cs typeface="Inter Medium"/>
                <a:sym typeface="Inter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Inter Medium"/>
              <a:buNone/>
              <a:defRPr sz="2000">
                <a:latin typeface="Inter Medium"/>
                <a:ea typeface="Inter Medium"/>
                <a:cs typeface="Inter Medium"/>
                <a:sym typeface="Inter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Inter Medium"/>
              <a:buNone/>
              <a:defRPr sz="2000"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pic>
        <p:nvPicPr>
          <p:cNvPr id="146" name="Google Shape;146;p19"/>
          <p:cNvPicPr preferRelativeResize="0"/>
          <p:nvPr/>
        </p:nvPicPr>
        <p:blipFill rotWithShape="1">
          <a:blip r:embed="rId2">
            <a:alphaModFix/>
          </a:blip>
          <a:srcRect b="9" l="0" r="0" t="9"/>
          <a:stretch/>
        </p:blipFill>
        <p:spPr>
          <a:xfrm flipH="1">
            <a:off x="-2" y="4648622"/>
            <a:ext cx="4808694" cy="27048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19"/>
          <p:cNvPicPr preferRelativeResize="0"/>
          <p:nvPr/>
        </p:nvPicPr>
        <p:blipFill rotWithShape="1">
          <a:blip r:embed="rId3">
            <a:alphaModFix/>
          </a:blip>
          <a:srcRect b="9" l="0" r="0" t="9"/>
          <a:stretch/>
        </p:blipFill>
        <p:spPr>
          <a:xfrm rot="10800000">
            <a:off x="-2" y="1943741"/>
            <a:ext cx="4808694" cy="27048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19"/>
          <p:cNvPicPr preferRelativeResize="0"/>
          <p:nvPr/>
        </p:nvPicPr>
        <p:blipFill rotWithShape="1">
          <a:blip r:embed="rId4">
            <a:alphaModFix/>
          </a:blip>
          <a:srcRect b="9" l="0" r="0" t="9"/>
          <a:stretch/>
        </p:blipFill>
        <p:spPr>
          <a:xfrm>
            <a:off x="-6" y="7353502"/>
            <a:ext cx="4808694" cy="27048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19"/>
          <p:cNvPicPr preferRelativeResize="0"/>
          <p:nvPr/>
        </p:nvPicPr>
        <p:blipFill rotWithShape="1">
          <a:blip r:embed="rId5">
            <a:alphaModFix/>
          </a:blip>
          <a:srcRect b="12394" l="0" r="0" t="12394"/>
          <a:stretch/>
        </p:blipFill>
        <p:spPr>
          <a:xfrm flipH="1" rot="10800000">
            <a:off x="0" y="-14793"/>
            <a:ext cx="4808668" cy="20347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19"/>
          <p:cNvPicPr preferRelativeResize="0"/>
          <p:nvPr/>
        </p:nvPicPr>
        <p:blipFill rotWithShape="1">
          <a:blip r:embed="rId6">
            <a:alphaModFix/>
          </a:blip>
          <a:srcRect b="33231" l="33287" r="33290" t="33224"/>
          <a:stretch/>
        </p:blipFill>
        <p:spPr>
          <a:xfrm>
            <a:off x="15999565" y="8519713"/>
            <a:ext cx="560250" cy="562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19"/>
          <p:cNvPicPr preferRelativeResize="0"/>
          <p:nvPr/>
        </p:nvPicPr>
        <p:blipFill rotWithShape="1">
          <a:blip r:embed="rId7">
            <a:alphaModFix/>
          </a:blip>
          <a:srcRect b="0" l="169" r="169" t="0"/>
          <a:stretch/>
        </p:blipFill>
        <p:spPr>
          <a:xfrm>
            <a:off x="17011898" y="8514394"/>
            <a:ext cx="573404" cy="5734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024">
          <p15:clr>
            <a:srgbClr val="00FF00"/>
          </p15:clr>
        </p15:guide>
        <p15:guide id="2" pos="3116">
          <p15:clr>
            <a:srgbClr val="00FF00"/>
          </p15:clr>
        </p15:guide>
        <p15:guide id="3" pos="5708">
          <p15:clr>
            <a:srgbClr val="00FF00"/>
          </p15:clr>
        </p15:guide>
        <p15:guide id="4" pos="5806">
          <p15:clr>
            <a:srgbClr val="00FF00"/>
          </p15:clr>
        </p15:guide>
        <p15:guide id="5" pos="8398">
          <p15:clr>
            <a:srgbClr val="00FF00"/>
          </p15:clr>
        </p15:guide>
        <p15:guide id="6" pos="8490">
          <p15:clr>
            <a:srgbClr val="00FF0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C - 2 column body">
  <p:cSld name="ONE_COLUMN_TEXT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0"/>
          <p:cNvSpPr txBox="1"/>
          <p:nvPr>
            <p:ph idx="1" type="body"/>
          </p:nvPr>
        </p:nvSpPr>
        <p:spPr>
          <a:xfrm>
            <a:off x="685800" y="2743200"/>
            <a:ext cx="11201400" cy="6629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1pPr>
            <a:lvl2pPr indent="-381000" lvl="1" marL="914400" rtl="0">
              <a:spcBef>
                <a:spcPts val="3200"/>
              </a:spcBef>
              <a:spcAft>
                <a:spcPts val="0"/>
              </a:spcAft>
              <a:buSzPts val="2400"/>
              <a:buChar char="○"/>
              <a:defRPr sz="2400"/>
            </a:lvl2pPr>
            <a:lvl3pPr indent="-381000" lvl="2" marL="1371600" rtl="0">
              <a:spcBef>
                <a:spcPts val="32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81000" lvl="3" marL="1828800" rtl="0">
              <a:spcBef>
                <a:spcPts val="3200"/>
              </a:spcBef>
              <a:spcAft>
                <a:spcPts val="0"/>
              </a:spcAft>
              <a:buSzPts val="2400"/>
              <a:buChar char="●"/>
              <a:defRPr sz="2400"/>
            </a:lvl4pPr>
            <a:lvl5pPr indent="-381000" lvl="4" marL="2286000" rtl="0">
              <a:spcBef>
                <a:spcPts val="3200"/>
              </a:spcBef>
              <a:spcAft>
                <a:spcPts val="0"/>
              </a:spcAft>
              <a:buSzPts val="2400"/>
              <a:buChar char="○"/>
              <a:defRPr sz="2400"/>
            </a:lvl5pPr>
            <a:lvl6pPr indent="-381000" lvl="5" marL="2743200" rtl="0">
              <a:spcBef>
                <a:spcPts val="3200"/>
              </a:spcBef>
              <a:spcAft>
                <a:spcPts val="0"/>
              </a:spcAft>
              <a:buSzPts val="2400"/>
              <a:buChar char="■"/>
              <a:defRPr sz="2400"/>
            </a:lvl6pPr>
            <a:lvl7pPr indent="-381000" lvl="6" marL="3200400" rtl="0">
              <a:spcBef>
                <a:spcPts val="3200"/>
              </a:spcBef>
              <a:spcAft>
                <a:spcPts val="0"/>
              </a:spcAft>
              <a:buSzPts val="2400"/>
              <a:buChar char="●"/>
              <a:defRPr sz="2400"/>
            </a:lvl7pPr>
            <a:lvl8pPr indent="-381000" lvl="7" marL="3657600" rtl="0">
              <a:spcBef>
                <a:spcPts val="3200"/>
              </a:spcBef>
              <a:spcAft>
                <a:spcPts val="0"/>
              </a:spcAft>
              <a:buSzPts val="2400"/>
              <a:buChar char="○"/>
              <a:defRPr sz="2400"/>
            </a:lvl8pPr>
            <a:lvl9pPr indent="-381000" lvl="8" marL="4114800" rtl="0">
              <a:spcBef>
                <a:spcPts val="3200"/>
              </a:spcBef>
              <a:spcAft>
                <a:spcPts val="3200"/>
              </a:spcAft>
              <a:buSzPts val="2400"/>
              <a:buChar char="■"/>
              <a:defRPr sz="2400"/>
            </a:lvl9pPr>
          </a:lstStyle>
          <a:p/>
        </p:txBody>
      </p:sp>
      <p:sp>
        <p:nvSpPr>
          <p:cNvPr id="154" name="Google Shape;154;p20"/>
          <p:cNvSpPr txBox="1"/>
          <p:nvPr>
            <p:ph type="title"/>
          </p:nvPr>
        </p:nvSpPr>
        <p:spPr>
          <a:xfrm>
            <a:off x="685800" y="685800"/>
            <a:ext cx="16916400" cy="914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900">
          <p15:clr>
            <a:srgbClr val="FA7B17"/>
          </p15:clr>
        </p15:guide>
        <p15:guide id="2" pos="4032">
          <p15:clr>
            <a:srgbClr val="FA7B17"/>
          </p15:clr>
        </p15:guide>
        <p15:guide id="3" pos="7488">
          <p15:clr>
            <a:srgbClr val="FA7B17"/>
          </p15:clr>
        </p15:guide>
        <p15:guide id="4" pos="7620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 of Module Sheet">
  <p:cSld name="TITLE_6">
    <p:bg>
      <p:bgPr>
        <a:solidFill>
          <a:srgbClr val="090B0C"/>
        </a:solid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ctrTitle"/>
          </p:nvPr>
        </p:nvSpPr>
        <p:spPr>
          <a:xfrm>
            <a:off x="6398250" y="1600202"/>
            <a:ext cx="10972800" cy="64008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" name="Google Shape;15;p3"/>
          <p:cNvSpPr txBox="1"/>
          <p:nvPr>
            <p:ph idx="1" type="subTitle"/>
          </p:nvPr>
        </p:nvSpPr>
        <p:spPr>
          <a:xfrm>
            <a:off x="7590750" y="8155500"/>
            <a:ext cx="9780300" cy="7599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1F7F7"/>
              </a:buClr>
              <a:buSzPts val="2200"/>
              <a:buFont typeface="Space Grotesk"/>
              <a:buNone/>
              <a:defRPr sz="2200">
                <a:solidFill>
                  <a:srgbClr val="F1F7F7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1F7F7"/>
              </a:buClr>
              <a:buSzPts val="2200"/>
              <a:buFont typeface="Space Grotesk"/>
              <a:buNone/>
              <a:defRPr sz="2200">
                <a:solidFill>
                  <a:srgbClr val="F1F7F7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1F7F7"/>
              </a:buClr>
              <a:buSzPts val="2200"/>
              <a:buFont typeface="Space Grotesk"/>
              <a:buNone/>
              <a:defRPr sz="2200">
                <a:solidFill>
                  <a:srgbClr val="F1F7F7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1F7F7"/>
              </a:buClr>
              <a:buSzPts val="2200"/>
              <a:buFont typeface="Space Grotesk"/>
              <a:buNone/>
              <a:defRPr>
                <a:solidFill>
                  <a:srgbClr val="F1F7F7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1F7F7"/>
              </a:buClr>
              <a:buSzPts val="2200"/>
              <a:buFont typeface="Space Grotesk"/>
              <a:buNone/>
              <a:defRPr>
                <a:solidFill>
                  <a:srgbClr val="F1F7F7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1F7F7"/>
              </a:buClr>
              <a:buSzPts val="2200"/>
              <a:buFont typeface="Space Grotesk"/>
              <a:buNone/>
              <a:defRPr>
                <a:solidFill>
                  <a:srgbClr val="F1F7F7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1F7F7"/>
              </a:buClr>
              <a:buSzPts val="2200"/>
              <a:buFont typeface="Space Grotesk"/>
              <a:buNone/>
              <a:defRPr>
                <a:solidFill>
                  <a:srgbClr val="F1F7F7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1F7F7"/>
              </a:buClr>
              <a:buSzPts val="2200"/>
              <a:buFont typeface="Space Grotesk"/>
              <a:buNone/>
              <a:defRPr>
                <a:solidFill>
                  <a:srgbClr val="F1F7F7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1F7F7"/>
              </a:buClr>
              <a:buSzPts val="2200"/>
              <a:buFont typeface="Space Grotesk"/>
              <a:buNone/>
              <a:defRPr>
                <a:solidFill>
                  <a:srgbClr val="F1F7F7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pic>
        <p:nvPicPr>
          <p:cNvPr id="16" name="Google Shape;16;p3"/>
          <p:cNvPicPr preferRelativeResize="0"/>
          <p:nvPr/>
        </p:nvPicPr>
        <p:blipFill rotWithShape="1">
          <a:blip r:embed="rId2">
            <a:alphaModFix amt="60000"/>
          </a:blip>
          <a:srcRect b="2533" l="55835" r="2002" t="33658"/>
          <a:stretch/>
        </p:blipFill>
        <p:spPr>
          <a:xfrm flipH="1" rot="5400000">
            <a:off x="282873" y="-282878"/>
            <a:ext cx="3944053" cy="45098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3"/>
          <p:cNvPicPr preferRelativeResize="0"/>
          <p:nvPr/>
        </p:nvPicPr>
        <p:blipFill rotWithShape="1">
          <a:blip r:embed="rId2">
            <a:alphaModFix amt="60000"/>
          </a:blip>
          <a:srcRect b="2533" l="55835" r="2002" t="33658"/>
          <a:stretch/>
        </p:blipFill>
        <p:spPr>
          <a:xfrm flipH="1" rot="-5400000">
            <a:off x="286577" y="5505548"/>
            <a:ext cx="4248148" cy="4857552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3"/>
          <p:cNvSpPr txBox="1"/>
          <p:nvPr/>
        </p:nvSpPr>
        <p:spPr>
          <a:xfrm>
            <a:off x="6398250" y="8155575"/>
            <a:ext cx="1192500" cy="75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F1F7F7"/>
                </a:solidFill>
                <a:latin typeface="Space Grotesk"/>
                <a:ea typeface="Space Grotesk"/>
                <a:cs typeface="Space Grotesk"/>
                <a:sym typeface="Space Grotesk"/>
              </a:rPr>
              <a:t>Next:</a:t>
            </a:r>
            <a:endParaRPr b="1" sz="2200">
              <a:solidFill>
                <a:srgbClr val="F1F7F7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pic>
        <p:nvPicPr>
          <p:cNvPr id="19" name="Google Shape;19;p3"/>
          <p:cNvPicPr preferRelativeResize="0"/>
          <p:nvPr/>
        </p:nvPicPr>
        <p:blipFill rotWithShape="1">
          <a:blip r:embed="rId2">
            <a:alphaModFix amt="60000"/>
          </a:blip>
          <a:srcRect b="31460" l="56214" r="1623" t="6742"/>
          <a:stretch/>
        </p:blipFill>
        <p:spPr>
          <a:xfrm flipH="1" rot="-5400000">
            <a:off x="210014" y="2095961"/>
            <a:ext cx="4248148" cy="4704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900">
          <p15:clr>
            <a:srgbClr val="00FF00"/>
          </p15:clr>
        </p15:guide>
        <p15:guide id="2" pos="4032">
          <p15:clr>
            <a:srgbClr val="00FF00"/>
          </p15:clr>
        </p15:guide>
        <p15:guide id="3" pos="7486">
          <p15:clr>
            <a:srgbClr val="00FF00"/>
          </p15:clr>
        </p15:guide>
        <p15:guide id="4" pos="7622">
          <p15:clr>
            <a:srgbClr val="00FF0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dule Overview Sheet">
  <p:cSld name="ONE_COLUMN_TEXT_6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1"/>
          <p:cNvSpPr txBox="1"/>
          <p:nvPr>
            <p:ph idx="1" type="body"/>
          </p:nvPr>
        </p:nvSpPr>
        <p:spPr>
          <a:xfrm>
            <a:off x="685800" y="2743200"/>
            <a:ext cx="5504100" cy="62586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1pPr>
            <a:lvl2pPr indent="-381000" lvl="1" marL="9144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2pPr>
            <a:lvl3pPr indent="-381000" lvl="2" marL="13716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3pPr>
            <a:lvl4pPr indent="-381000" lvl="3" marL="18288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4pPr>
            <a:lvl5pPr indent="-381000" lvl="4" marL="22860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5pPr>
            <a:lvl6pPr indent="-381000" lvl="5" marL="27432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6pPr>
            <a:lvl7pPr indent="-381000" lvl="6" marL="32004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7pPr>
            <a:lvl8pPr indent="-381000" lvl="7" marL="36576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8pPr>
            <a:lvl9pPr indent="-381000" lvl="8" marL="4114800" rtl="0">
              <a:spcBef>
                <a:spcPts val="3200"/>
              </a:spcBef>
              <a:spcAft>
                <a:spcPts val="320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7" name="Google Shape;157;p21"/>
          <p:cNvSpPr txBox="1"/>
          <p:nvPr>
            <p:ph idx="2" type="body"/>
          </p:nvPr>
        </p:nvSpPr>
        <p:spPr>
          <a:xfrm>
            <a:off x="6426600" y="2743200"/>
            <a:ext cx="5460600" cy="62586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1pPr>
            <a:lvl2pPr indent="-381000" lvl="1" marL="9144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2pPr>
            <a:lvl3pPr indent="-381000" lvl="2" marL="13716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3pPr>
            <a:lvl4pPr indent="-381000" lvl="3" marL="18288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4pPr>
            <a:lvl5pPr indent="-381000" lvl="4" marL="22860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5pPr>
            <a:lvl6pPr indent="-381000" lvl="5" marL="27432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6pPr>
            <a:lvl7pPr indent="-381000" lvl="6" marL="32004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7pPr>
            <a:lvl8pPr indent="-381000" lvl="7" marL="36576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8pPr>
            <a:lvl9pPr indent="-381000" lvl="8" marL="4114800" rtl="0">
              <a:spcBef>
                <a:spcPts val="3200"/>
              </a:spcBef>
              <a:spcAft>
                <a:spcPts val="320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8" name="Google Shape;158;p21"/>
          <p:cNvSpPr txBox="1"/>
          <p:nvPr/>
        </p:nvSpPr>
        <p:spPr>
          <a:xfrm>
            <a:off x="6400800" y="2286000"/>
            <a:ext cx="5504700" cy="51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600">
                <a:solidFill>
                  <a:schemeClr val="lt2"/>
                </a:solidFill>
                <a:latin typeface="Rubik"/>
                <a:ea typeface="Rubik"/>
                <a:cs typeface="Rubik"/>
                <a:sym typeface="Rubik"/>
              </a:rPr>
              <a:t>OUTCOMES</a:t>
            </a:r>
            <a:endParaRPr sz="1600">
              <a:solidFill>
                <a:schemeClr val="lt2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59" name="Google Shape;159;p21"/>
          <p:cNvSpPr txBox="1"/>
          <p:nvPr/>
        </p:nvSpPr>
        <p:spPr>
          <a:xfrm>
            <a:off x="685800" y="2286000"/>
            <a:ext cx="5504700" cy="51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600">
                <a:solidFill>
                  <a:schemeClr val="lt2"/>
                </a:solidFill>
                <a:latin typeface="Rubik"/>
                <a:ea typeface="Rubik"/>
                <a:cs typeface="Rubik"/>
                <a:sym typeface="Rubik"/>
              </a:rPr>
              <a:t>WHAT TO EXPECT</a:t>
            </a:r>
            <a:endParaRPr sz="1600">
              <a:solidFill>
                <a:schemeClr val="lt2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60" name="Google Shape;160;p21"/>
          <p:cNvSpPr/>
          <p:nvPr/>
        </p:nvSpPr>
        <p:spPr>
          <a:xfrm>
            <a:off x="12103425" y="2293250"/>
            <a:ext cx="5504100" cy="51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2"/>
                </a:solidFill>
                <a:latin typeface="Rubik"/>
                <a:ea typeface="Rubik"/>
                <a:cs typeface="Rubik"/>
                <a:sym typeface="Rubik"/>
              </a:rPr>
              <a:t>SUGGESTED PARTICIPANTS</a:t>
            </a:r>
            <a:endParaRPr sz="1600">
              <a:solidFill>
                <a:schemeClr val="lt2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61" name="Google Shape;161;p21"/>
          <p:cNvSpPr txBox="1"/>
          <p:nvPr>
            <p:ph idx="3" type="subTitle"/>
          </p:nvPr>
        </p:nvSpPr>
        <p:spPr>
          <a:xfrm>
            <a:off x="12103425" y="2743202"/>
            <a:ext cx="5504700" cy="6705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Inter Medium"/>
              <a:buNone/>
              <a:defRPr sz="2200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Inter Medium"/>
              <a:buNone/>
              <a:defRPr sz="2200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Inter Medium"/>
              <a:buNone/>
              <a:defRPr sz="2200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Inter Medium"/>
              <a:buNone/>
              <a:defRPr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Inter Medium"/>
              <a:buNone/>
              <a:defRPr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Inter Medium"/>
              <a:buNone/>
              <a:defRPr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Inter Medium"/>
              <a:buNone/>
              <a:defRPr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Inter Medium"/>
              <a:buNone/>
              <a:defRPr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Clr>
                <a:schemeClr val="dk2"/>
              </a:buClr>
              <a:buSzPts val="2200"/>
              <a:buFont typeface="Inter Medium"/>
              <a:buNone/>
              <a:defRPr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162" name="Google Shape;162;p21"/>
          <p:cNvSpPr/>
          <p:nvPr/>
        </p:nvSpPr>
        <p:spPr>
          <a:xfrm>
            <a:off x="12103425" y="4415850"/>
            <a:ext cx="5504700" cy="51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2"/>
                </a:solidFill>
                <a:latin typeface="Rubik"/>
                <a:ea typeface="Rubik"/>
                <a:cs typeface="Rubik"/>
                <a:sym typeface="Rubik"/>
              </a:rPr>
              <a:t>EXPECTED TIME</a:t>
            </a:r>
            <a:endParaRPr sz="1600">
              <a:solidFill>
                <a:schemeClr val="lt2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63" name="Google Shape;163;p21"/>
          <p:cNvSpPr txBox="1"/>
          <p:nvPr>
            <p:ph idx="4" type="subTitle"/>
          </p:nvPr>
        </p:nvSpPr>
        <p:spPr>
          <a:xfrm>
            <a:off x="12103425" y="4927400"/>
            <a:ext cx="5504700" cy="6705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Inter Medium"/>
              <a:buNone/>
              <a:defRPr sz="2200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Inter Medium"/>
              <a:buNone/>
              <a:defRPr sz="2200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Inter Medium"/>
              <a:buNone/>
              <a:defRPr sz="2200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Inter Medium"/>
              <a:buNone/>
              <a:defRPr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Inter Medium"/>
              <a:buNone/>
              <a:defRPr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Inter Medium"/>
              <a:buNone/>
              <a:defRPr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Inter Medium"/>
              <a:buNone/>
              <a:defRPr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Inter Medium"/>
              <a:buNone/>
              <a:defRPr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Clr>
                <a:schemeClr val="dk2"/>
              </a:buClr>
              <a:buSzPts val="2200"/>
              <a:buFont typeface="Inter Medium"/>
              <a:buNone/>
              <a:defRPr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164" name="Google Shape;164;p21"/>
          <p:cNvSpPr txBox="1"/>
          <p:nvPr>
            <p:ph type="title"/>
          </p:nvPr>
        </p:nvSpPr>
        <p:spPr>
          <a:xfrm>
            <a:off x="685800" y="685800"/>
            <a:ext cx="16916400" cy="914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900">
          <p15:clr>
            <a:srgbClr val="FA7B17"/>
          </p15:clr>
        </p15:guide>
        <p15:guide id="2" pos="4032">
          <p15:clr>
            <a:srgbClr val="FA7B17"/>
          </p15:clr>
        </p15:guide>
        <p15:guide id="3" pos="7488">
          <p15:clr>
            <a:srgbClr val="FA7B17"/>
          </p15:clr>
        </p15:guide>
        <p15:guide id="4" pos="7620">
          <p15:clr>
            <a:srgbClr val="FA7B17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C - None - Body">
  <p:cSld name="ONE_COLUMN_TEXT_5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2"/>
          <p:cNvSpPr txBox="1"/>
          <p:nvPr>
            <p:ph idx="1" type="body"/>
          </p:nvPr>
        </p:nvSpPr>
        <p:spPr>
          <a:xfrm>
            <a:off x="685800" y="2743200"/>
            <a:ext cx="8376000" cy="5486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1pPr>
            <a:lvl2pPr indent="-381000" lvl="1" marL="9144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2pPr>
            <a:lvl3pPr indent="-381000" lvl="2" marL="13716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3pPr>
            <a:lvl4pPr indent="-381000" lvl="3" marL="18288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4pPr>
            <a:lvl5pPr indent="-381000" lvl="4" marL="22860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5pPr>
            <a:lvl6pPr indent="-381000" lvl="5" marL="27432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6pPr>
            <a:lvl7pPr indent="-381000" lvl="6" marL="32004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7pPr>
            <a:lvl8pPr indent="-381000" lvl="7" marL="36576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8pPr>
            <a:lvl9pPr indent="-381000" lvl="8" marL="4114800" rtl="0">
              <a:spcBef>
                <a:spcPts val="3200"/>
              </a:spcBef>
              <a:spcAft>
                <a:spcPts val="320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67" name="Google Shape;167;p22"/>
          <p:cNvSpPr txBox="1"/>
          <p:nvPr>
            <p:ph type="title"/>
          </p:nvPr>
        </p:nvSpPr>
        <p:spPr>
          <a:xfrm>
            <a:off x="685800" y="685800"/>
            <a:ext cx="16916400" cy="914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024">
          <p15:clr>
            <a:srgbClr val="FA7B17"/>
          </p15:clr>
        </p15:guide>
        <p15:guide id="2" pos="3116">
          <p15:clr>
            <a:srgbClr val="FA7B17"/>
          </p15:clr>
        </p15:guide>
        <p15:guide id="3" pos="5708">
          <p15:clr>
            <a:srgbClr val="FA7B17"/>
          </p15:clr>
        </p15:guide>
        <p15:guide id="4" pos="5806">
          <p15:clr>
            <a:srgbClr val="FA7B17"/>
          </p15:clr>
        </p15:guide>
        <p15:guide id="5" pos="8398">
          <p15:clr>
            <a:srgbClr val="FA7B17"/>
          </p15:clr>
        </p15:guide>
        <p15:guide id="6" pos="8490">
          <p15:clr>
            <a:srgbClr val="FA7B17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C - Vert - Body">
  <p:cSld name="ONE_COLUMN_TEXT_5_1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3"/>
          <p:cNvSpPr txBox="1"/>
          <p:nvPr>
            <p:ph idx="1" type="body"/>
          </p:nvPr>
        </p:nvSpPr>
        <p:spPr>
          <a:xfrm>
            <a:off x="685800" y="2743200"/>
            <a:ext cx="8339400" cy="5486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1pPr>
            <a:lvl2pPr indent="-381000" lvl="1" marL="9144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2pPr>
            <a:lvl3pPr indent="-381000" lvl="2" marL="13716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3pPr>
            <a:lvl4pPr indent="-381000" lvl="3" marL="18288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4pPr>
            <a:lvl5pPr indent="-381000" lvl="4" marL="22860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5pPr>
            <a:lvl6pPr indent="-381000" lvl="5" marL="27432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6pPr>
            <a:lvl7pPr indent="-381000" lvl="6" marL="32004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7pPr>
            <a:lvl8pPr indent="-381000" lvl="7" marL="36576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8pPr>
            <a:lvl9pPr indent="-381000" lvl="8" marL="4114800" rtl="0">
              <a:spcBef>
                <a:spcPts val="3200"/>
              </a:spcBef>
              <a:spcAft>
                <a:spcPts val="320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9pPr>
          </a:lstStyle>
          <a:p/>
        </p:txBody>
      </p:sp>
      <p:pic>
        <p:nvPicPr>
          <p:cNvPr id="170" name="Google Shape;170;p23"/>
          <p:cNvPicPr preferRelativeResize="0"/>
          <p:nvPr/>
        </p:nvPicPr>
        <p:blipFill rotWithShape="1">
          <a:blip r:embed="rId2">
            <a:alphaModFix/>
          </a:blip>
          <a:srcRect b="0" l="38188" r="51056" t="0"/>
          <a:stretch/>
        </p:blipFill>
        <p:spPr>
          <a:xfrm>
            <a:off x="16365150" y="0"/>
            <a:ext cx="1922854" cy="10058399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3"/>
          <p:cNvSpPr txBox="1"/>
          <p:nvPr>
            <p:ph type="title"/>
          </p:nvPr>
        </p:nvSpPr>
        <p:spPr>
          <a:xfrm>
            <a:off x="685800" y="685800"/>
            <a:ext cx="16916400" cy="914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024">
          <p15:clr>
            <a:srgbClr val="FA7B17"/>
          </p15:clr>
        </p15:guide>
        <p15:guide id="2" pos="3116">
          <p15:clr>
            <a:srgbClr val="FA7B17"/>
          </p15:clr>
        </p15:guide>
        <p15:guide id="3" pos="5708">
          <p15:clr>
            <a:srgbClr val="FA7B17"/>
          </p15:clr>
        </p15:guide>
        <p15:guide id="4" pos="5806">
          <p15:clr>
            <a:srgbClr val="FA7B17"/>
          </p15:clr>
        </p15:guide>
        <p15:guide id="5" pos="8398">
          <p15:clr>
            <a:srgbClr val="FA7B17"/>
          </p15:clr>
        </p15:guide>
        <p15:guide id="6" pos="8490">
          <p15:clr>
            <a:srgbClr val="FA7B17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C - Hori - Body">
  <p:cSld name="ONE_COLUMN_TEXT_5_1_1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24"/>
          <p:cNvPicPr preferRelativeResize="0"/>
          <p:nvPr/>
        </p:nvPicPr>
        <p:blipFill rotWithShape="1">
          <a:blip r:embed="rId2">
            <a:alphaModFix/>
          </a:blip>
          <a:srcRect b="0" l="0" r="0" t="93333"/>
          <a:stretch/>
        </p:blipFill>
        <p:spPr>
          <a:xfrm>
            <a:off x="-300" y="9387839"/>
            <a:ext cx="18288000" cy="670586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4"/>
          <p:cNvSpPr txBox="1"/>
          <p:nvPr>
            <p:ph idx="1" type="body"/>
          </p:nvPr>
        </p:nvSpPr>
        <p:spPr>
          <a:xfrm>
            <a:off x="685800" y="2743200"/>
            <a:ext cx="8376000" cy="5486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1pPr>
            <a:lvl2pPr indent="-381000" lvl="1" marL="9144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2pPr>
            <a:lvl3pPr indent="-381000" lvl="2" marL="13716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3pPr>
            <a:lvl4pPr indent="-381000" lvl="3" marL="18288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4pPr>
            <a:lvl5pPr indent="-381000" lvl="4" marL="22860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5pPr>
            <a:lvl6pPr indent="-381000" lvl="5" marL="27432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6pPr>
            <a:lvl7pPr indent="-381000" lvl="6" marL="32004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7pPr>
            <a:lvl8pPr indent="-381000" lvl="7" marL="36576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8pPr>
            <a:lvl9pPr indent="-381000" lvl="8" marL="4114800" rtl="0">
              <a:spcBef>
                <a:spcPts val="3200"/>
              </a:spcBef>
              <a:spcAft>
                <a:spcPts val="320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75" name="Google Shape;175;p24"/>
          <p:cNvSpPr txBox="1"/>
          <p:nvPr>
            <p:ph type="title"/>
          </p:nvPr>
        </p:nvSpPr>
        <p:spPr>
          <a:xfrm>
            <a:off x="685800" y="679700"/>
            <a:ext cx="16916400" cy="914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024">
          <p15:clr>
            <a:srgbClr val="FA7B17"/>
          </p15:clr>
        </p15:guide>
        <p15:guide id="2" pos="3116">
          <p15:clr>
            <a:srgbClr val="FA7B17"/>
          </p15:clr>
        </p15:guide>
        <p15:guide id="3" pos="5708">
          <p15:clr>
            <a:srgbClr val="FA7B17"/>
          </p15:clr>
        </p15:guide>
        <p15:guide id="4" pos="5806">
          <p15:clr>
            <a:srgbClr val="FA7B17"/>
          </p15:clr>
        </p15:guide>
        <p15:guide id="5" pos="8398">
          <p15:clr>
            <a:srgbClr val="FA7B17"/>
          </p15:clr>
        </p15:guide>
        <p15:guide id="6" pos="8490">
          <p15:clr>
            <a:srgbClr val="FA7B17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- Glance">
  <p:cSld name="ONE_COLUMN_TEXT_5_1_1_1"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25"/>
          <p:cNvPicPr preferRelativeResize="0"/>
          <p:nvPr/>
        </p:nvPicPr>
        <p:blipFill rotWithShape="1">
          <a:blip r:embed="rId2">
            <a:alphaModFix/>
          </a:blip>
          <a:srcRect b="0" l="0" r="0" t="93333"/>
          <a:stretch/>
        </p:blipFill>
        <p:spPr>
          <a:xfrm>
            <a:off x="-300" y="9387839"/>
            <a:ext cx="18288000" cy="670586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5"/>
          <p:cNvSpPr txBox="1"/>
          <p:nvPr>
            <p:ph type="title"/>
          </p:nvPr>
        </p:nvSpPr>
        <p:spPr>
          <a:xfrm>
            <a:off x="685800" y="679700"/>
            <a:ext cx="16916400" cy="914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79" name="Google Shape;179;p25"/>
          <p:cNvSpPr txBox="1"/>
          <p:nvPr>
            <p:ph idx="1" type="subTitle"/>
          </p:nvPr>
        </p:nvSpPr>
        <p:spPr>
          <a:xfrm>
            <a:off x="4952000" y="2109075"/>
            <a:ext cx="4114800" cy="10815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320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3200"/>
              </a:spcBef>
              <a:spcAft>
                <a:spcPts val="0"/>
              </a:spcAft>
              <a:buSzPts val="2200"/>
              <a:buNone/>
              <a:defRPr/>
            </a:lvl4pPr>
            <a:lvl5pPr lvl="4">
              <a:spcBef>
                <a:spcPts val="3200"/>
              </a:spcBef>
              <a:spcAft>
                <a:spcPts val="0"/>
              </a:spcAft>
              <a:buSzPts val="2200"/>
              <a:buNone/>
              <a:defRPr/>
            </a:lvl5pPr>
            <a:lvl6pPr lvl="5">
              <a:spcBef>
                <a:spcPts val="3200"/>
              </a:spcBef>
              <a:spcAft>
                <a:spcPts val="0"/>
              </a:spcAft>
              <a:buSzPts val="2200"/>
              <a:buNone/>
              <a:defRPr/>
            </a:lvl6pPr>
            <a:lvl7pPr lvl="6">
              <a:spcBef>
                <a:spcPts val="3200"/>
              </a:spcBef>
              <a:spcAft>
                <a:spcPts val="0"/>
              </a:spcAft>
              <a:buSzPts val="2200"/>
              <a:buNone/>
              <a:defRPr/>
            </a:lvl7pPr>
            <a:lvl8pPr lvl="7">
              <a:spcBef>
                <a:spcPts val="3200"/>
              </a:spcBef>
              <a:spcAft>
                <a:spcPts val="0"/>
              </a:spcAft>
              <a:buSzPts val="2200"/>
              <a:buNone/>
              <a:defRPr/>
            </a:lvl8pPr>
            <a:lvl9pPr lvl="8">
              <a:spcBef>
                <a:spcPts val="3200"/>
              </a:spcBef>
              <a:spcAft>
                <a:spcPts val="3200"/>
              </a:spcAft>
              <a:buSzPts val="2200"/>
              <a:buNone/>
              <a:defRPr/>
            </a:lvl9pPr>
          </a:lstStyle>
          <a:p/>
        </p:txBody>
      </p:sp>
      <p:sp>
        <p:nvSpPr>
          <p:cNvPr id="180" name="Google Shape;180;p25"/>
          <p:cNvSpPr txBox="1"/>
          <p:nvPr>
            <p:ph idx="2" type="body"/>
          </p:nvPr>
        </p:nvSpPr>
        <p:spPr>
          <a:xfrm>
            <a:off x="4947050" y="3190575"/>
            <a:ext cx="4114800" cy="59076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1pPr>
            <a:lvl2pPr indent="-228600" lvl="1" marL="9144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  <a:defRPr sz="2600"/>
            </a:lvl2pPr>
            <a:lvl3pPr indent="-393700" lvl="2" marL="13716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600"/>
              <a:buChar char="■"/>
              <a:defRPr/>
            </a:lvl3pPr>
            <a:lvl4pPr indent="-393700" lvl="3" marL="18288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600"/>
              <a:buChar char="●"/>
              <a:defRPr sz="2600"/>
            </a:lvl4pPr>
            <a:lvl5pPr indent="-393700" lvl="4" marL="22860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600"/>
              <a:buChar char="○"/>
              <a:defRPr sz="2600"/>
            </a:lvl5pPr>
            <a:lvl6pPr indent="-393700" lvl="5" marL="27432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600"/>
              <a:buChar char="■"/>
              <a:defRPr sz="2600"/>
            </a:lvl6pPr>
            <a:lvl7pPr indent="-393700" lvl="6" marL="32004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600"/>
              <a:buChar char="●"/>
              <a:defRPr sz="2600"/>
            </a:lvl7pPr>
            <a:lvl8pPr indent="-393700" lvl="7" marL="36576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600"/>
              <a:buChar char="○"/>
              <a:defRPr sz="2600"/>
            </a:lvl8pPr>
            <a:lvl9pPr indent="-393700" lvl="8" marL="411480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2600"/>
              <a:buChar char="■"/>
              <a:defRPr sz="2600"/>
            </a:lvl9pPr>
          </a:lstStyle>
          <a:p/>
        </p:txBody>
      </p:sp>
      <p:sp>
        <p:nvSpPr>
          <p:cNvPr id="181" name="Google Shape;181;p25"/>
          <p:cNvSpPr txBox="1"/>
          <p:nvPr>
            <p:ph idx="3" type="subTitle"/>
          </p:nvPr>
        </p:nvSpPr>
        <p:spPr>
          <a:xfrm>
            <a:off x="690750" y="2109075"/>
            <a:ext cx="4114800" cy="10815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320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3200"/>
              </a:spcBef>
              <a:spcAft>
                <a:spcPts val="0"/>
              </a:spcAft>
              <a:buSzPts val="2200"/>
              <a:buNone/>
              <a:defRPr/>
            </a:lvl4pPr>
            <a:lvl5pPr lvl="4" rtl="0">
              <a:spcBef>
                <a:spcPts val="3200"/>
              </a:spcBef>
              <a:spcAft>
                <a:spcPts val="0"/>
              </a:spcAft>
              <a:buSzPts val="2200"/>
              <a:buNone/>
              <a:defRPr/>
            </a:lvl5pPr>
            <a:lvl6pPr lvl="5" rtl="0">
              <a:spcBef>
                <a:spcPts val="3200"/>
              </a:spcBef>
              <a:spcAft>
                <a:spcPts val="0"/>
              </a:spcAft>
              <a:buSzPts val="2200"/>
              <a:buNone/>
              <a:defRPr/>
            </a:lvl6pPr>
            <a:lvl7pPr lvl="6" rtl="0">
              <a:spcBef>
                <a:spcPts val="3200"/>
              </a:spcBef>
              <a:spcAft>
                <a:spcPts val="0"/>
              </a:spcAft>
              <a:buSzPts val="2200"/>
              <a:buNone/>
              <a:defRPr/>
            </a:lvl7pPr>
            <a:lvl8pPr lvl="7" rtl="0">
              <a:spcBef>
                <a:spcPts val="3200"/>
              </a:spcBef>
              <a:spcAft>
                <a:spcPts val="0"/>
              </a:spcAft>
              <a:buSzPts val="2200"/>
              <a:buNone/>
              <a:defRPr/>
            </a:lvl8pPr>
            <a:lvl9pPr lvl="8" rtl="0">
              <a:spcBef>
                <a:spcPts val="3200"/>
              </a:spcBef>
              <a:spcAft>
                <a:spcPts val="3200"/>
              </a:spcAft>
              <a:buSzPts val="2200"/>
              <a:buNone/>
              <a:defRPr/>
            </a:lvl9pPr>
          </a:lstStyle>
          <a:p/>
        </p:txBody>
      </p:sp>
      <p:sp>
        <p:nvSpPr>
          <p:cNvPr id="182" name="Google Shape;182;p25"/>
          <p:cNvSpPr txBox="1"/>
          <p:nvPr>
            <p:ph idx="4" type="body"/>
          </p:nvPr>
        </p:nvSpPr>
        <p:spPr>
          <a:xfrm>
            <a:off x="685800" y="3190575"/>
            <a:ext cx="4114800" cy="59076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1pPr>
            <a:lvl2pPr indent="-228600" lvl="1" marL="9144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  <a:defRPr sz="2600"/>
            </a:lvl2pPr>
            <a:lvl3pPr indent="-393700" lvl="2" marL="13716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600"/>
              <a:buChar char="■"/>
              <a:defRPr/>
            </a:lvl3pPr>
            <a:lvl4pPr indent="-393700" lvl="3" marL="18288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600"/>
              <a:buChar char="●"/>
              <a:defRPr sz="2600"/>
            </a:lvl4pPr>
            <a:lvl5pPr indent="-393700" lvl="4" marL="22860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600"/>
              <a:buChar char="○"/>
              <a:defRPr sz="2600"/>
            </a:lvl5pPr>
            <a:lvl6pPr indent="-393700" lvl="5" marL="27432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600"/>
              <a:buChar char="■"/>
              <a:defRPr sz="2600"/>
            </a:lvl6pPr>
            <a:lvl7pPr indent="-393700" lvl="6" marL="32004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600"/>
              <a:buChar char="●"/>
              <a:defRPr sz="2600"/>
            </a:lvl7pPr>
            <a:lvl8pPr indent="-393700" lvl="7" marL="36576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600"/>
              <a:buChar char="○"/>
              <a:defRPr sz="2600"/>
            </a:lvl8pPr>
            <a:lvl9pPr indent="-393700" lvl="8" marL="4114800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2600"/>
              <a:buChar char="■"/>
              <a:defRPr sz="2600"/>
            </a:lvl9pPr>
          </a:lstStyle>
          <a:p/>
        </p:txBody>
      </p:sp>
      <p:sp>
        <p:nvSpPr>
          <p:cNvPr id="183" name="Google Shape;183;p25"/>
          <p:cNvSpPr txBox="1"/>
          <p:nvPr>
            <p:ph idx="5" type="subTitle"/>
          </p:nvPr>
        </p:nvSpPr>
        <p:spPr>
          <a:xfrm>
            <a:off x="9221150" y="2109075"/>
            <a:ext cx="4114800" cy="10815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320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3200"/>
              </a:spcBef>
              <a:spcAft>
                <a:spcPts val="0"/>
              </a:spcAft>
              <a:buSzPts val="2200"/>
              <a:buNone/>
              <a:defRPr/>
            </a:lvl4pPr>
            <a:lvl5pPr lvl="4" rtl="0">
              <a:spcBef>
                <a:spcPts val="3200"/>
              </a:spcBef>
              <a:spcAft>
                <a:spcPts val="0"/>
              </a:spcAft>
              <a:buSzPts val="2200"/>
              <a:buNone/>
              <a:defRPr/>
            </a:lvl5pPr>
            <a:lvl6pPr lvl="5" rtl="0">
              <a:spcBef>
                <a:spcPts val="3200"/>
              </a:spcBef>
              <a:spcAft>
                <a:spcPts val="0"/>
              </a:spcAft>
              <a:buSzPts val="2200"/>
              <a:buNone/>
              <a:defRPr/>
            </a:lvl6pPr>
            <a:lvl7pPr lvl="6" rtl="0">
              <a:spcBef>
                <a:spcPts val="3200"/>
              </a:spcBef>
              <a:spcAft>
                <a:spcPts val="0"/>
              </a:spcAft>
              <a:buSzPts val="2200"/>
              <a:buNone/>
              <a:defRPr/>
            </a:lvl7pPr>
            <a:lvl8pPr lvl="7" rtl="0">
              <a:spcBef>
                <a:spcPts val="3200"/>
              </a:spcBef>
              <a:spcAft>
                <a:spcPts val="0"/>
              </a:spcAft>
              <a:buSzPts val="2200"/>
              <a:buNone/>
              <a:defRPr/>
            </a:lvl8pPr>
            <a:lvl9pPr lvl="8" rtl="0">
              <a:spcBef>
                <a:spcPts val="3200"/>
              </a:spcBef>
              <a:spcAft>
                <a:spcPts val="3200"/>
              </a:spcAft>
              <a:buSzPts val="2200"/>
              <a:buNone/>
              <a:defRPr/>
            </a:lvl9pPr>
          </a:lstStyle>
          <a:p/>
        </p:txBody>
      </p:sp>
      <p:sp>
        <p:nvSpPr>
          <p:cNvPr id="184" name="Google Shape;184;p25"/>
          <p:cNvSpPr txBox="1"/>
          <p:nvPr>
            <p:ph idx="6" type="body"/>
          </p:nvPr>
        </p:nvSpPr>
        <p:spPr>
          <a:xfrm>
            <a:off x="9221150" y="3190575"/>
            <a:ext cx="4114800" cy="59076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1pPr>
            <a:lvl2pPr indent="-228600" lvl="1" marL="9144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  <a:defRPr sz="2600"/>
            </a:lvl2pPr>
            <a:lvl3pPr indent="-393700" lvl="2" marL="13716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600"/>
              <a:buChar char="■"/>
              <a:defRPr/>
            </a:lvl3pPr>
            <a:lvl4pPr indent="-393700" lvl="3" marL="18288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600"/>
              <a:buChar char="●"/>
              <a:defRPr sz="2600"/>
            </a:lvl4pPr>
            <a:lvl5pPr indent="-393700" lvl="4" marL="22860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600"/>
              <a:buChar char="○"/>
              <a:defRPr sz="2600"/>
            </a:lvl5pPr>
            <a:lvl6pPr indent="-393700" lvl="5" marL="27432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600"/>
              <a:buChar char="■"/>
              <a:defRPr sz="2600"/>
            </a:lvl6pPr>
            <a:lvl7pPr indent="-393700" lvl="6" marL="32004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600"/>
              <a:buChar char="●"/>
              <a:defRPr sz="2600"/>
            </a:lvl7pPr>
            <a:lvl8pPr indent="-393700" lvl="7" marL="36576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600"/>
              <a:buChar char="○"/>
              <a:defRPr sz="2600"/>
            </a:lvl8pPr>
            <a:lvl9pPr indent="-393700" lvl="8" marL="4114800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2600"/>
              <a:buChar char="■"/>
              <a:defRPr sz="2600"/>
            </a:lvl9pPr>
          </a:lstStyle>
          <a:p/>
        </p:txBody>
      </p:sp>
      <p:sp>
        <p:nvSpPr>
          <p:cNvPr id="185" name="Google Shape;185;p25"/>
          <p:cNvSpPr txBox="1"/>
          <p:nvPr>
            <p:ph idx="7" type="subTitle"/>
          </p:nvPr>
        </p:nvSpPr>
        <p:spPr>
          <a:xfrm>
            <a:off x="13483189" y="2109075"/>
            <a:ext cx="4114800" cy="10815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320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3200"/>
              </a:spcBef>
              <a:spcAft>
                <a:spcPts val="0"/>
              </a:spcAft>
              <a:buSzPts val="2200"/>
              <a:buNone/>
              <a:defRPr/>
            </a:lvl4pPr>
            <a:lvl5pPr lvl="4" rtl="0">
              <a:spcBef>
                <a:spcPts val="3200"/>
              </a:spcBef>
              <a:spcAft>
                <a:spcPts val="0"/>
              </a:spcAft>
              <a:buSzPts val="2200"/>
              <a:buNone/>
              <a:defRPr/>
            </a:lvl5pPr>
            <a:lvl6pPr lvl="5" rtl="0">
              <a:spcBef>
                <a:spcPts val="3200"/>
              </a:spcBef>
              <a:spcAft>
                <a:spcPts val="0"/>
              </a:spcAft>
              <a:buSzPts val="2200"/>
              <a:buNone/>
              <a:defRPr/>
            </a:lvl6pPr>
            <a:lvl7pPr lvl="6" rtl="0">
              <a:spcBef>
                <a:spcPts val="3200"/>
              </a:spcBef>
              <a:spcAft>
                <a:spcPts val="0"/>
              </a:spcAft>
              <a:buSzPts val="2200"/>
              <a:buNone/>
              <a:defRPr/>
            </a:lvl7pPr>
            <a:lvl8pPr lvl="7" rtl="0">
              <a:spcBef>
                <a:spcPts val="3200"/>
              </a:spcBef>
              <a:spcAft>
                <a:spcPts val="0"/>
              </a:spcAft>
              <a:buSzPts val="2200"/>
              <a:buNone/>
              <a:defRPr/>
            </a:lvl8pPr>
            <a:lvl9pPr lvl="8" rtl="0">
              <a:spcBef>
                <a:spcPts val="3200"/>
              </a:spcBef>
              <a:spcAft>
                <a:spcPts val="3200"/>
              </a:spcAft>
              <a:buSzPts val="2200"/>
              <a:buNone/>
              <a:defRPr/>
            </a:lvl9pPr>
          </a:lstStyle>
          <a:p/>
        </p:txBody>
      </p:sp>
      <p:sp>
        <p:nvSpPr>
          <p:cNvPr id="186" name="Google Shape;186;p25"/>
          <p:cNvSpPr txBox="1"/>
          <p:nvPr>
            <p:ph idx="8" type="body"/>
          </p:nvPr>
        </p:nvSpPr>
        <p:spPr>
          <a:xfrm>
            <a:off x="13478239" y="3190575"/>
            <a:ext cx="4114800" cy="59076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1pPr>
            <a:lvl2pPr indent="-228600" lvl="1" marL="9144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  <a:defRPr sz="2600"/>
            </a:lvl2pPr>
            <a:lvl3pPr indent="-393700" lvl="2" marL="13716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600"/>
              <a:buChar char="■"/>
              <a:defRPr/>
            </a:lvl3pPr>
            <a:lvl4pPr indent="-393700" lvl="3" marL="18288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600"/>
              <a:buChar char="●"/>
              <a:defRPr sz="2600"/>
            </a:lvl4pPr>
            <a:lvl5pPr indent="-393700" lvl="4" marL="22860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600"/>
              <a:buChar char="○"/>
              <a:defRPr sz="2600"/>
            </a:lvl5pPr>
            <a:lvl6pPr indent="-393700" lvl="5" marL="27432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600"/>
              <a:buChar char="■"/>
              <a:defRPr sz="2600"/>
            </a:lvl6pPr>
            <a:lvl7pPr indent="-393700" lvl="6" marL="32004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600"/>
              <a:buChar char="●"/>
              <a:defRPr sz="2600"/>
            </a:lvl7pPr>
            <a:lvl8pPr indent="-393700" lvl="7" marL="36576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600"/>
              <a:buChar char="○"/>
              <a:defRPr sz="2600"/>
            </a:lvl8pPr>
            <a:lvl9pPr indent="-393700" lvl="8" marL="4114800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2600"/>
              <a:buChar char="■"/>
              <a:defRPr sz="26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024">
          <p15:clr>
            <a:srgbClr val="FA7B17"/>
          </p15:clr>
        </p15:guide>
        <p15:guide id="2" pos="3116">
          <p15:clr>
            <a:srgbClr val="FA7B17"/>
          </p15:clr>
        </p15:guide>
        <p15:guide id="3" pos="5708">
          <p15:clr>
            <a:srgbClr val="FA7B17"/>
          </p15:clr>
        </p15:guide>
        <p15:guide id="4" pos="5806">
          <p15:clr>
            <a:srgbClr val="FA7B17"/>
          </p15:clr>
        </p15:guide>
        <p15:guide id="5" pos="8398">
          <p15:clr>
            <a:srgbClr val="FA7B17"/>
          </p15:clr>
        </p15:guide>
        <p15:guide id="6" pos="8490">
          <p15:clr>
            <a:srgbClr val="FA7B17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- Detailed">
  <p:cSld name="ONE_COLUMN_TEXT_5_1_1_1_1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6"/>
          <p:cNvSpPr txBox="1"/>
          <p:nvPr>
            <p:ph type="title"/>
          </p:nvPr>
        </p:nvSpPr>
        <p:spPr>
          <a:xfrm>
            <a:off x="685800" y="679700"/>
            <a:ext cx="12646200" cy="914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89" name="Google Shape;189;p26"/>
          <p:cNvSpPr txBox="1"/>
          <p:nvPr>
            <p:ph idx="1" type="body"/>
          </p:nvPr>
        </p:nvSpPr>
        <p:spPr>
          <a:xfrm>
            <a:off x="685800" y="2109075"/>
            <a:ext cx="8376000" cy="69891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dk2"/>
                </a:solidFill>
              </a:defRPr>
            </a:lvl1pPr>
            <a:lvl2pPr indent="-228600" lvl="1" marL="9144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  <a:defRPr sz="2600">
                <a:solidFill>
                  <a:schemeClr val="dk2"/>
                </a:solidFill>
              </a:defRPr>
            </a:lvl2pPr>
            <a:lvl3pPr indent="-393700" lvl="2" marL="13716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600"/>
              <a:buChar char="■"/>
              <a:defRPr>
                <a:solidFill>
                  <a:schemeClr val="dk2"/>
                </a:solidFill>
              </a:defRPr>
            </a:lvl3pPr>
            <a:lvl4pPr indent="-393700" lvl="3" marL="18288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600"/>
              <a:buChar char="●"/>
              <a:defRPr sz="2600">
                <a:solidFill>
                  <a:schemeClr val="dk2"/>
                </a:solidFill>
              </a:defRPr>
            </a:lvl4pPr>
            <a:lvl5pPr indent="-393700" lvl="4" marL="22860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600"/>
              <a:buChar char="○"/>
              <a:defRPr sz="2600">
                <a:solidFill>
                  <a:schemeClr val="dk2"/>
                </a:solidFill>
              </a:defRPr>
            </a:lvl5pPr>
            <a:lvl6pPr indent="-393700" lvl="5" marL="27432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600"/>
              <a:buChar char="■"/>
              <a:defRPr sz="2600">
                <a:solidFill>
                  <a:schemeClr val="dk2"/>
                </a:solidFill>
              </a:defRPr>
            </a:lvl6pPr>
            <a:lvl7pPr indent="-393700" lvl="6" marL="32004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600"/>
              <a:buChar char="●"/>
              <a:defRPr sz="2600">
                <a:solidFill>
                  <a:schemeClr val="dk2"/>
                </a:solidFill>
              </a:defRPr>
            </a:lvl7pPr>
            <a:lvl8pPr indent="-393700" lvl="7" marL="36576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600"/>
              <a:buChar char="○"/>
              <a:defRPr sz="2600">
                <a:solidFill>
                  <a:schemeClr val="dk2"/>
                </a:solidFill>
              </a:defRPr>
            </a:lvl8pPr>
            <a:lvl9pPr indent="-393700" lvl="8" marL="4114800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2"/>
              </a:buClr>
              <a:buSzPts val="2600"/>
              <a:buChar char="■"/>
              <a:defRPr sz="2600">
                <a:solidFill>
                  <a:schemeClr val="dk2"/>
                </a:solidFill>
              </a:defRPr>
            </a:lvl9pPr>
          </a:lstStyle>
          <a:p/>
        </p:txBody>
      </p:sp>
      <p:cxnSp>
        <p:nvCxnSpPr>
          <p:cNvPr id="190" name="Google Shape;190;p26"/>
          <p:cNvCxnSpPr/>
          <p:nvPr/>
        </p:nvCxnSpPr>
        <p:spPr>
          <a:xfrm>
            <a:off x="359450" y="6285950"/>
            <a:ext cx="0" cy="3778500"/>
          </a:xfrm>
          <a:prstGeom prst="straightConnector1">
            <a:avLst/>
          </a:prstGeom>
          <a:noFill/>
          <a:ln cap="flat" cmpd="sng" w="9525">
            <a:solidFill>
              <a:srgbClr val="7C919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1" name="Google Shape;191;p26"/>
          <p:cNvSpPr txBox="1"/>
          <p:nvPr/>
        </p:nvSpPr>
        <p:spPr>
          <a:xfrm rot="-5400000">
            <a:off x="-29350" y="5625100"/>
            <a:ext cx="8133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7C9192"/>
                </a:solidFill>
                <a:latin typeface="Space Grotesk"/>
                <a:ea typeface="Space Grotesk"/>
                <a:cs typeface="Space Grotesk"/>
                <a:sym typeface="Space Grotesk"/>
              </a:rPr>
              <a:t>AGENDA</a:t>
            </a:r>
            <a:endParaRPr b="1" sz="1600">
              <a:solidFill>
                <a:srgbClr val="7C9192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92" name="Google Shape;192;p26"/>
          <p:cNvSpPr txBox="1"/>
          <p:nvPr>
            <p:ph idx="2" type="body"/>
          </p:nvPr>
        </p:nvSpPr>
        <p:spPr>
          <a:xfrm>
            <a:off x="9217150" y="2109075"/>
            <a:ext cx="8376000" cy="69891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dk2"/>
                </a:solidFill>
              </a:defRPr>
            </a:lvl1pPr>
            <a:lvl2pPr indent="-228600" lvl="1" marL="9144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  <a:defRPr sz="2600">
                <a:solidFill>
                  <a:schemeClr val="dk2"/>
                </a:solidFill>
              </a:defRPr>
            </a:lvl2pPr>
            <a:lvl3pPr indent="-393700" lvl="2" marL="13716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600"/>
              <a:buChar char="■"/>
              <a:defRPr>
                <a:solidFill>
                  <a:schemeClr val="dk2"/>
                </a:solidFill>
              </a:defRPr>
            </a:lvl3pPr>
            <a:lvl4pPr indent="-393700" lvl="3" marL="18288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600"/>
              <a:buChar char="●"/>
              <a:defRPr sz="2600">
                <a:solidFill>
                  <a:schemeClr val="dk2"/>
                </a:solidFill>
              </a:defRPr>
            </a:lvl4pPr>
            <a:lvl5pPr indent="-393700" lvl="4" marL="22860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600"/>
              <a:buChar char="○"/>
              <a:defRPr sz="2600">
                <a:solidFill>
                  <a:schemeClr val="dk2"/>
                </a:solidFill>
              </a:defRPr>
            </a:lvl5pPr>
            <a:lvl6pPr indent="-393700" lvl="5" marL="27432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600"/>
              <a:buChar char="■"/>
              <a:defRPr sz="2600">
                <a:solidFill>
                  <a:schemeClr val="dk2"/>
                </a:solidFill>
              </a:defRPr>
            </a:lvl6pPr>
            <a:lvl7pPr indent="-393700" lvl="6" marL="32004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600"/>
              <a:buChar char="●"/>
              <a:defRPr sz="2600">
                <a:solidFill>
                  <a:schemeClr val="dk2"/>
                </a:solidFill>
              </a:defRPr>
            </a:lvl7pPr>
            <a:lvl8pPr indent="-393700" lvl="7" marL="36576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600"/>
              <a:buChar char="○"/>
              <a:defRPr sz="2600">
                <a:solidFill>
                  <a:schemeClr val="dk2"/>
                </a:solidFill>
              </a:defRPr>
            </a:lvl8pPr>
            <a:lvl9pPr indent="-393700" lvl="8" marL="4114800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2"/>
              </a:buClr>
              <a:buSzPts val="2600"/>
              <a:buChar char="■"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3" name="Google Shape;193;p26"/>
          <p:cNvSpPr txBox="1"/>
          <p:nvPr>
            <p:ph idx="3" type="subTitle"/>
          </p:nvPr>
        </p:nvSpPr>
        <p:spPr>
          <a:xfrm>
            <a:off x="13478250" y="685800"/>
            <a:ext cx="4114800" cy="9144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Rubik"/>
                <a:ea typeface="Rubik"/>
                <a:cs typeface="Rubik"/>
                <a:sym typeface="Rubi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320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320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320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320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320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320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3200"/>
              </a:spcBef>
              <a:spcAft>
                <a:spcPts val="320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024">
          <p15:clr>
            <a:srgbClr val="FA7B17"/>
          </p15:clr>
        </p15:guide>
        <p15:guide id="2" pos="3116">
          <p15:clr>
            <a:srgbClr val="FA7B17"/>
          </p15:clr>
        </p15:guide>
        <p15:guide id="3" pos="5708">
          <p15:clr>
            <a:srgbClr val="FA7B17"/>
          </p15:clr>
        </p15:guide>
        <p15:guide id="4" pos="5806">
          <p15:clr>
            <a:srgbClr val="FA7B17"/>
          </p15:clr>
        </p15:guide>
        <p15:guide id="5" pos="8398">
          <p15:clr>
            <a:srgbClr val="FA7B17"/>
          </p15:clr>
        </p15:guide>
        <p15:guide id="6" pos="8490">
          <p15:clr>
            <a:srgbClr val="FA7B17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C - Hori - Body">
  <p:cSld name="ONE_COLUMN_TEXT_4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7"/>
          <p:cNvSpPr txBox="1"/>
          <p:nvPr>
            <p:ph idx="1" type="body"/>
          </p:nvPr>
        </p:nvSpPr>
        <p:spPr>
          <a:xfrm>
            <a:off x="685800" y="2743200"/>
            <a:ext cx="11201400" cy="5486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1pPr>
            <a:lvl2pPr indent="-381000" lvl="1" marL="9144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2pPr>
            <a:lvl3pPr indent="-381000" lvl="2" marL="13716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3pPr>
            <a:lvl4pPr indent="-381000" lvl="3" marL="18288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4pPr>
            <a:lvl5pPr indent="-381000" lvl="4" marL="22860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5pPr>
            <a:lvl6pPr indent="-381000" lvl="5" marL="27432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6pPr>
            <a:lvl7pPr indent="-381000" lvl="6" marL="32004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7pPr>
            <a:lvl8pPr indent="-381000" lvl="7" marL="36576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8pPr>
            <a:lvl9pPr indent="-381000" lvl="8" marL="4114800" rtl="0">
              <a:spcBef>
                <a:spcPts val="3200"/>
              </a:spcBef>
              <a:spcAft>
                <a:spcPts val="320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9pPr>
          </a:lstStyle>
          <a:p/>
        </p:txBody>
      </p:sp>
      <p:pic>
        <p:nvPicPr>
          <p:cNvPr id="196" name="Google Shape;196;p27"/>
          <p:cNvPicPr preferRelativeResize="0"/>
          <p:nvPr/>
        </p:nvPicPr>
        <p:blipFill rotWithShape="1">
          <a:blip r:embed="rId2">
            <a:alphaModFix/>
          </a:blip>
          <a:srcRect b="0" l="0" r="0" t="93333"/>
          <a:stretch/>
        </p:blipFill>
        <p:spPr>
          <a:xfrm>
            <a:off x="-300" y="9387839"/>
            <a:ext cx="18288000" cy="670586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7"/>
          <p:cNvSpPr txBox="1"/>
          <p:nvPr>
            <p:ph type="title"/>
          </p:nvPr>
        </p:nvSpPr>
        <p:spPr>
          <a:xfrm>
            <a:off x="685800" y="679700"/>
            <a:ext cx="16916400" cy="914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900">
          <p15:clr>
            <a:srgbClr val="FA7B17"/>
          </p15:clr>
        </p15:guide>
        <p15:guide id="2" pos="4032">
          <p15:clr>
            <a:srgbClr val="FA7B17"/>
          </p15:clr>
        </p15:guide>
        <p15:guide id="3" pos="7488">
          <p15:clr>
            <a:srgbClr val="FA7B17"/>
          </p15:clr>
        </p15:guide>
        <p15:guide id="4" pos="7620">
          <p15:clr>
            <a:srgbClr val="FA7B17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C - Vert - Body">
  <p:cSld name="ONE_COLUMN_TEXT_3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8"/>
          <p:cNvSpPr txBox="1"/>
          <p:nvPr>
            <p:ph idx="1" type="body"/>
          </p:nvPr>
        </p:nvSpPr>
        <p:spPr>
          <a:xfrm>
            <a:off x="685800" y="2743200"/>
            <a:ext cx="11201400" cy="5486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1pPr>
            <a:lvl2pPr indent="-381000" lvl="1" marL="9144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2pPr>
            <a:lvl3pPr indent="-381000" lvl="2" marL="13716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3pPr>
            <a:lvl4pPr indent="-381000" lvl="3" marL="18288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4pPr>
            <a:lvl5pPr indent="-381000" lvl="4" marL="22860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5pPr>
            <a:lvl6pPr indent="-381000" lvl="5" marL="27432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6pPr>
            <a:lvl7pPr indent="-381000" lvl="6" marL="32004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7pPr>
            <a:lvl8pPr indent="-381000" lvl="7" marL="36576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8pPr>
            <a:lvl9pPr indent="-381000" lvl="8" marL="4114800" rtl="0">
              <a:spcBef>
                <a:spcPts val="3200"/>
              </a:spcBef>
              <a:spcAft>
                <a:spcPts val="320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9pPr>
          </a:lstStyle>
          <a:p/>
        </p:txBody>
      </p:sp>
      <p:pic>
        <p:nvPicPr>
          <p:cNvPr id="200" name="Google Shape;200;p28"/>
          <p:cNvPicPr preferRelativeResize="0"/>
          <p:nvPr/>
        </p:nvPicPr>
        <p:blipFill rotWithShape="1">
          <a:blip r:embed="rId2">
            <a:alphaModFix/>
          </a:blip>
          <a:srcRect b="0" l="52607" r="35300" t="0"/>
          <a:stretch/>
        </p:blipFill>
        <p:spPr>
          <a:xfrm>
            <a:off x="16076551" y="0"/>
            <a:ext cx="2211450" cy="10058400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8"/>
          <p:cNvSpPr txBox="1"/>
          <p:nvPr>
            <p:ph type="title"/>
          </p:nvPr>
        </p:nvSpPr>
        <p:spPr>
          <a:xfrm>
            <a:off x="685800" y="679700"/>
            <a:ext cx="16916400" cy="9144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900">
          <p15:clr>
            <a:srgbClr val="FA7B17"/>
          </p15:clr>
        </p15:guide>
        <p15:guide id="2" pos="4032">
          <p15:clr>
            <a:srgbClr val="FA7B17"/>
          </p15:clr>
        </p15:guide>
        <p15:guide id="3" pos="7488">
          <p15:clr>
            <a:srgbClr val="FA7B17"/>
          </p15:clr>
        </p15:guide>
        <p15:guide id="4" pos="7620">
          <p15:clr>
            <a:srgbClr val="FA7B17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C - Split Layout Images">
  <p:cSld name="CUSTOM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9"/>
          <p:cNvSpPr txBox="1"/>
          <p:nvPr>
            <p:ph type="title"/>
          </p:nvPr>
        </p:nvSpPr>
        <p:spPr>
          <a:xfrm>
            <a:off x="6400800" y="1600200"/>
            <a:ext cx="11201400" cy="65472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None/>
              <a:defRPr sz="72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None/>
              <a:defRPr sz="72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None/>
              <a:defRPr sz="72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None/>
              <a:defRPr sz="72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None/>
              <a:defRPr sz="72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None/>
              <a:defRPr sz="72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None/>
              <a:defRPr sz="72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None/>
              <a:defRPr sz="7200">
                <a:solidFill>
                  <a:schemeClr val="lt2"/>
                </a:solidFill>
              </a:defRPr>
            </a:lvl9pPr>
          </a:lstStyle>
          <a:p/>
        </p:txBody>
      </p:sp>
      <p:pic>
        <p:nvPicPr>
          <p:cNvPr id="204" name="Google Shape;204;p29"/>
          <p:cNvPicPr preferRelativeResize="0"/>
          <p:nvPr/>
        </p:nvPicPr>
        <p:blipFill rotWithShape="1">
          <a:blip r:embed="rId2">
            <a:alphaModFix/>
          </a:blip>
          <a:srcRect b="0" l="32284" r="33219" t="0"/>
          <a:stretch/>
        </p:blipFill>
        <p:spPr>
          <a:xfrm flipH="1">
            <a:off x="6" y="0"/>
            <a:ext cx="6167144" cy="10058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900">
          <p15:clr>
            <a:srgbClr val="FA7B17"/>
          </p15:clr>
        </p15:guide>
        <p15:guide id="2" pos="4032">
          <p15:clr>
            <a:srgbClr val="FA7B17"/>
          </p15:clr>
        </p15:guide>
        <p15:guide id="3" pos="7488">
          <p15:clr>
            <a:srgbClr val="FA7B17"/>
          </p15:clr>
        </p15:guide>
        <p15:guide id="4" pos="7620">
          <p15:clr>
            <a:srgbClr val="FA7B17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C - Split Layout 1">
  <p:cSld name="CUSTOM_1"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0"/>
          <p:cNvSpPr txBox="1"/>
          <p:nvPr>
            <p:ph type="title"/>
          </p:nvPr>
        </p:nvSpPr>
        <p:spPr>
          <a:xfrm>
            <a:off x="6400800" y="1600200"/>
            <a:ext cx="11201400" cy="66933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07" name="Google Shape;207;p30"/>
          <p:cNvSpPr/>
          <p:nvPr/>
        </p:nvSpPr>
        <p:spPr>
          <a:xfrm>
            <a:off x="0" y="0"/>
            <a:ext cx="6196800" cy="10058400"/>
          </a:xfrm>
          <a:prstGeom prst="rect">
            <a:avLst/>
          </a:prstGeom>
          <a:solidFill>
            <a:srgbClr val="F1F7F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3900">
          <p15:clr>
            <a:srgbClr val="FA7B17"/>
          </p15:clr>
        </p15:guide>
        <p15:guide id="2" pos="4032">
          <p15:clr>
            <a:srgbClr val="FA7B17"/>
          </p15:clr>
        </p15:guide>
        <p15:guide id="3" pos="7488">
          <p15:clr>
            <a:srgbClr val="FA7B17"/>
          </p15:clr>
        </p15:guide>
        <p15:guide id="4" pos="7620">
          <p15:clr>
            <a:srgbClr val="FA7B17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C Section Break">
  <p:cSld name="TITLE_2">
    <p:bg>
      <p:bgPr>
        <a:solidFill>
          <a:srgbClr val="090B0C"/>
        </a:solid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ctrTitle"/>
          </p:nvPr>
        </p:nvSpPr>
        <p:spPr>
          <a:xfrm>
            <a:off x="4946900" y="1600202"/>
            <a:ext cx="12394200" cy="64008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4"/>
          <p:cNvSpPr txBox="1"/>
          <p:nvPr>
            <p:ph idx="1" type="subTitle"/>
          </p:nvPr>
        </p:nvSpPr>
        <p:spPr>
          <a:xfrm>
            <a:off x="4946900" y="894080"/>
            <a:ext cx="12394200" cy="7599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 sz="2200"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 sz="2200"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 sz="2200"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pic>
        <p:nvPicPr>
          <p:cNvPr id="23" name="Google Shape;23;p4"/>
          <p:cNvPicPr preferRelativeResize="0"/>
          <p:nvPr/>
        </p:nvPicPr>
        <p:blipFill rotWithShape="1">
          <a:blip r:embed="rId2">
            <a:alphaModFix amt="80000"/>
          </a:blip>
          <a:srcRect b="2533" l="55835" r="2002" t="33658"/>
          <a:stretch/>
        </p:blipFill>
        <p:spPr>
          <a:xfrm flipH="1">
            <a:off x="0" y="0"/>
            <a:ext cx="4800601" cy="54892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24;p4"/>
          <p:cNvPicPr preferRelativeResize="0"/>
          <p:nvPr/>
        </p:nvPicPr>
        <p:blipFill rotWithShape="1">
          <a:blip r:embed="rId2">
            <a:alphaModFix amt="80000"/>
          </a:blip>
          <a:srcRect b="10779" l="55835" r="2002" t="33655"/>
          <a:stretch/>
        </p:blipFill>
        <p:spPr>
          <a:xfrm flipH="1">
            <a:off x="-1" y="5278276"/>
            <a:ext cx="4800601" cy="47801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024">
          <p15:clr>
            <a:srgbClr val="FA7B17"/>
          </p15:clr>
        </p15:guide>
        <p15:guide id="2" pos="3116">
          <p15:clr>
            <a:srgbClr val="FA7B17"/>
          </p15:clr>
        </p15:guide>
        <p15:guide id="3" pos="5708">
          <p15:clr>
            <a:srgbClr val="FA7B17"/>
          </p15:clr>
        </p15:guide>
        <p15:guide id="4" pos="5806">
          <p15:clr>
            <a:srgbClr val="FA7B17"/>
          </p15:clr>
        </p15:guide>
        <p15:guide id="5" pos="8398">
          <p15:clr>
            <a:srgbClr val="FA7B17"/>
          </p15:clr>
        </p15:guide>
        <p15:guide id="6" pos="8490">
          <p15:clr>
            <a:srgbClr val="FA7B17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C - Pauses">
  <p:cSld name="CUSTOM_1_1">
    <p:bg>
      <p:bgPr>
        <a:gradFill>
          <a:gsLst>
            <a:gs pos="0">
              <a:srgbClr val="3C4F50"/>
            </a:gs>
            <a:gs pos="100000">
              <a:srgbClr val="232629"/>
            </a:gs>
          </a:gsLst>
          <a:lin ang="5400012" scaled="0"/>
        </a:gradFill>
      </p:bgPr>
    </p:bg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1"/>
          <p:cNvSpPr txBox="1"/>
          <p:nvPr>
            <p:ph type="title"/>
          </p:nvPr>
        </p:nvSpPr>
        <p:spPr>
          <a:xfrm>
            <a:off x="6400800" y="1600200"/>
            <a:ext cx="11201400" cy="66933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210" name="Google Shape;210;p31"/>
          <p:cNvPicPr preferRelativeResize="0"/>
          <p:nvPr/>
        </p:nvPicPr>
        <p:blipFill rotWithShape="1">
          <a:blip r:embed="rId2">
            <a:alphaModFix amt="60000"/>
          </a:blip>
          <a:srcRect b="2533" l="55835" r="2002" t="33658"/>
          <a:stretch/>
        </p:blipFill>
        <p:spPr>
          <a:xfrm flipH="1" rot="5400000">
            <a:off x="282873" y="-282878"/>
            <a:ext cx="3944053" cy="45098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1"/>
          <p:cNvPicPr preferRelativeResize="0"/>
          <p:nvPr/>
        </p:nvPicPr>
        <p:blipFill rotWithShape="1">
          <a:blip r:embed="rId2">
            <a:alphaModFix amt="60000"/>
          </a:blip>
          <a:srcRect b="2533" l="55835" r="2002" t="33658"/>
          <a:stretch/>
        </p:blipFill>
        <p:spPr>
          <a:xfrm flipH="1" rot="-5400000">
            <a:off x="286577" y="5505548"/>
            <a:ext cx="4248148" cy="4857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31"/>
          <p:cNvPicPr preferRelativeResize="0"/>
          <p:nvPr/>
        </p:nvPicPr>
        <p:blipFill rotWithShape="1">
          <a:blip r:embed="rId2">
            <a:alphaModFix amt="60000"/>
          </a:blip>
          <a:srcRect b="31460" l="56214" r="1623" t="6742"/>
          <a:stretch/>
        </p:blipFill>
        <p:spPr>
          <a:xfrm flipH="1" rot="-5400000">
            <a:off x="210014" y="2095961"/>
            <a:ext cx="4248148" cy="4704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900">
          <p15:clr>
            <a:srgbClr val="FA7B17"/>
          </p15:clr>
        </p15:guide>
        <p15:guide id="2" pos="4032">
          <p15:clr>
            <a:srgbClr val="FA7B17"/>
          </p15:clr>
        </p15:guide>
        <p15:guide id="3" pos="7488">
          <p15:clr>
            <a:srgbClr val="FA7B17"/>
          </p15:clr>
        </p15:guide>
        <p15:guide id="4" pos="7620">
          <p15:clr>
            <a:srgbClr val="FA7B17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- vertical background">
  <p:cSld name="BLANK_1"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Google Shape;215;p33"/>
          <p:cNvPicPr preferRelativeResize="0"/>
          <p:nvPr/>
        </p:nvPicPr>
        <p:blipFill rotWithShape="1">
          <a:blip r:embed="rId2">
            <a:alphaModFix/>
          </a:blip>
          <a:srcRect b="0" l="52607" r="35300" t="0"/>
          <a:stretch/>
        </p:blipFill>
        <p:spPr>
          <a:xfrm>
            <a:off x="16076551" y="0"/>
            <a:ext cx="2211450" cy="1005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C Hori - Blank">
  <p:cSld name="BLANK_1_1"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Google Shape;217;p34"/>
          <p:cNvPicPr preferRelativeResize="0"/>
          <p:nvPr/>
        </p:nvPicPr>
        <p:blipFill rotWithShape="1">
          <a:blip r:embed="rId2">
            <a:alphaModFix/>
          </a:blip>
          <a:srcRect b="0" l="0" r="0" t="93333"/>
          <a:stretch/>
        </p:blipFill>
        <p:spPr>
          <a:xfrm>
            <a:off x="-300" y="9387839"/>
            <a:ext cx="18288000" cy="6705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024">
          <p15:clr>
            <a:srgbClr val="FA7B17"/>
          </p15:clr>
        </p15:guide>
        <p15:guide id="2" pos="3116">
          <p15:clr>
            <a:srgbClr val="FA7B17"/>
          </p15:clr>
        </p15:guide>
        <p15:guide id="3" pos="5708">
          <p15:clr>
            <a:srgbClr val="FA7B17"/>
          </p15:clr>
        </p15:guide>
        <p15:guide id="4" pos="5806">
          <p15:clr>
            <a:srgbClr val="FA7B17"/>
          </p15:clr>
        </p15:guide>
        <p15:guide id="5" pos="8398">
          <p15:clr>
            <a:srgbClr val="FA7B17"/>
          </p15:clr>
        </p15:guide>
        <p15:guide id="6" pos="8490">
          <p15:clr>
            <a:srgbClr val="FA7B17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- alt">
  <p:cSld name="BLANK_1_1_1">
    <p:bg>
      <p:bgPr>
        <a:solidFill>
          <a:schemeClr val="lt1"/>
        </a:solidFill>
      </p:bgPr>
    </p:bg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219;p35"/>
          <p:cNvPicPr preferRelativeResize="0"/>
          <p:nvPr/>
        </p:nvPicPr>
        <p:blipFill rotWithShape="1">
          <a:blip r:embed="rId2">
            <a:alphaModFix/>
          </a:blip>
          <a:srcRect b="-446" l="4199" r="3302" t="93303"/>
          <a:stretch/>
        </p:blipFill>
        <p:spPr>
          <a:xfrm>
            <a:off x="685800" y="9372600"/>
            <a:ext cx="16916400" cy="73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024">
          <p15:clr>
            <a:srgbClr val="FA7B17"/>
          </p15:clr>
        </p15:guide>
        <p15:guide id="2" pos="3116">
          <p15:clr>
            <a:srgbClr val="FA7B17"/>
          </p15:clr>
        </p15:guide>
        <p15:guide id="3" pos="5708">
          <p15:clr>
            <a:srgbClr val="FA7B17"/>
          </p15:clr>
        </p15:guide>
        <p15:guide id="4" pos="5806">
          <p15:clr>
            <a:srgbClr val="FA7B17"/>
          </p15:clr>
        </p15:guide>
        <p15:guide id="5" pos="8398">
          <p15:clr>
            <a:srgbClr val="FA7B17"/>
          </p15:clr>
        </p15:guide>
        <p15:guide id="6" pos="8490">
          <p15:clr>
            <a:srgbClr val="FA7B17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sk Activity - Cover">
  <p:cSld name="BLANK_1_1_1_1">
    <p:bg>
      <p:bgPr>
        <a:solidFill>
          <a:srgbClr val="FFE9F5">
            <a:alpha val="64310"/>
          </a:srgbClr>
        </a:solidFill>
      </p:bgPr>
    </p:bg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6"/>
          <p:cNvSpPr txBox="1"/>
          <p:nvPr>
            <p:ph type="title"/>
          </p:nvPr>
        </p:nvSpPr>
        <p:spPr>
          <a:xfrm>
            <a:off x="680625" y="685804"/>
            <a:ext cx="12651300" cy="9144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439A0"/>
              </a:buClr>
              <a:buSzPts val="4800"/>
              <a:buNone/>
              <a:defRPr sz="4800">
                <a:solidFill>
                  <a:srgbClr val="F439A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439A0"/>
              </a:buClr>
              <a:buSzPts val="6000"/>
              <a:buNone/>
              <a:defRPr>
                <a:solidFill>
                  <a:srgbClr val="F439A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439A0"/>
              </a:buClr>
              <a:buSzPts val="6000"/>
              <a:buNone/>
              <a:defRPr>
                <a:solidFill>
                  <a:srgbClr val="F439A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439A0"/>
              </a:buClr>
              <a:buSzPts val="6000"/>
              <a:buNone/>
              <a:defRPr>
                <a:solidFill>
                  <a:srgbClr val="F439A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439A0"/>
              </a:buClr>
              <a:buSzPts val="6000"/>
              <a:buNone/>
              <a:defRPr>
                <a:solidFill>
                  <a:srgbClr val="F439A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439A0"/>
              </a:buClr>
              <a:buSzPts val="6000"/>
              <a:buNone/>
              <a:defRPr>
                <a:solidFill>
                  <a:srgbClr val="F439A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439A0"/>
              </a:buClr>
              <a:buSzPts val="6000"/>
              <a:buNone/>
              <a:defRPr>
                <a:solidFill>
                  <a:srgbClr val="F439A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439A0"/>
              </a:buClr>
              <a:buSzPts val="6000"/>
              <a:buNone/>
              <a:defRPr>
                <a:solidFill>
                  <a:srgbClr val="F439A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439A0"/>
              </a:buClr>
              <a:buSzPts val="6000"/>
              <a:buNone/>
              <a:defRPr>
                <a:solidFill>
                  <a:srgbClr val="F439A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22" name="Google Shape;222;p36"/>
          <p:cNvSpPr txBox="1"/>
          <p:nvPr>
            <p:ph idx="2" type="title"/>
          </p:nvPr>
        </p:nvSpPr>
        <p:spPr>
          <a:xfrm>
            <a:off x="725000" y="2743200"/>
            <a:ext cx="8336700" cy="18288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BD2074"/>
              </a:buClr>
              <a:buSzPts val="3600"/>
              <a:buFont typeface="Rubik Light"/>
              <a:buNone/>
              <a:defRPr sz="3600">
                <a:solidFill>
                  <a:srgbClr val="BD2074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BD2074"/>
              </a:buClr>
              <a:buSzPts val="6000"/>
              <a:buFont typeface="Rubik Light"/>
              <a:buNone/>
              <a:defRPr>
                <a:solidFill>
                  <a:srgbClr val="BD2074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BD2074"/>
              </a:buClr>
              <a:buSzPts val="6000"/>
              <a:buFont typeface="Rubik Light"/>
              <a:buNone/>
              <a:defRPr>
                <a:solidFill>
                  <a:srgbClr val="BD2074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BD2074"/>
              </a:buClr>
              <a:buSzPts val="6000"/>
              <a:buFont typeface="Rubik Light"/>
              <a:buNone/>
              <a:defRPr>
                <a:solidFill>
                  <a:srgbClr val="BD2074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BD2074"/>
              </a:buClr>
              <a:buSzPts val="6000"/>
              <a:buFont typeface="Rubik Light"/>
              <a:buNone/>
              <a:defRPr>
                <a:solidFill>
                  <a:srgbClr val="BD2074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BD2074"/>
              </a:buClr>
              <a:buSzPts val="6000"/>
              <a:buFont typeface="Rubik Light"/>
              <a:buNone/>
              <a:defRPr>
                <a:solidFill>
                  <a:srgbClr val="BD2074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BD2074"/>
              </a:buClr>
              <a:buSzPts val="6000"/>
              <a:buFont typeface="Rubik Light"/>
              <a:buNone/>
              <a:defRPr>
                <a:solidFill>
                  <a:srgbClr val="BD2074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BD2074"/>
              </a:buClr>
              <a:buSzPts val="6000"/>
              <a:buFont typeface="Rubik Light"/>
              <a:buNone/>
              <a:defRPr>
                <a:solidFill>
                  <a:srgbClr val="BD2074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BD2074"/>
              </a:buClr>
              <a:buSzPts val="6000"/>
              <a:buFont typeface="Rubik Light"/>
              <a:buNone/>
              <a:defRPr>
                <a:solidFill>
                  <a:srgbClr val="BD2074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/>
        </p:txBody>
      </p:sp>
      <p:sp>
        <p:nvSpPr>
          <p:cNvPr id="223" name="Google Shape;223;p36"/>
          <p:cNvSpPr txBox="1"/>
          <p:nvPr>
            <p:ph idx="1" type="body"/>
          </p:nvPr>
        </p:nvSpPr>
        <p:spPr>
          <a:xfrm>
            <a:off x="680625" y="4572000"/>
            <a:ext cx="8381100" cy="36576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4064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Char char="●"/>
              <a:defRPr sz="2800">
                <a:solidFill>
                  <a:schemeClr val="dk2"/>
                </a:solidFill>
              </a:defRPr>
            </a:lvl1pPr>
            <a:lvl2pPr indent="-393700" lvl="1" marL="91440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600"/>
              <a:buChar char="○"/>
              <a:defRPr sz="2600">
                <a:solidFill>
                  <a:schemeClr val="dk2"/>
                </a:solidFill>
              </a:defRPr>
            </a:lvl2pPr>
            <a:lvl3pPr indent="-381000" lvl="2" marL="137160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3pPr>
            <a:lvl4pPr indent="-368300" lvl="3" marL="182880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Char char="●"/>
              <a:defRPr>
                <a:solidFill>
                  <a:schemeClr val="dk2"/>
                </a:solidFill>
              </a:defRPr>
            </a:lvl4pPr>
            <a:lvl5pPr indent="-368300" lvl="4" marL="228600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Char char="○"/>
              <a:defRPr>
                <a:solidFill>
                  <a:schemeClr val="dk2"/>
                </a:solidFill>
              </a:defRPr>
            </a:lvl5pPr>
            <a:lvl6pPr indent="-368300" lvl="5" marL="274320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Char char="■"/>
              <a:defRPr>
                <a:solidFill>
                  <a:schemeClr val="dk2"/>
                </a:solidFill>
              </a:defRPr>
            </a:lvl6pPr>
            <a:lvl7pPr indent="-368300" lvl="6" marL="320040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Char char="●"/>
              <a:defRPr>
                <a:solidFill>
                  <a:schemeClr val="dk2"/>
                </a:solidFill>
              </a:defRPr>
            </a:lvl7pPr>
            <a:lvl8pPr indent="-368300" lvl="7" marL="365760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Char char="○"/>
              <a:defRPr>
                <a:solidFill>
                  <a:schemeClr val="dk2"/>
                </a:solidFill>
              </a:defRPr>
            </a:lvl8pPr>
            <a:lvl9pPr indent="-368300" lvl="8" marL="4114800">
              <a:spcBef>
                <a:spcPts val="3200"/>
              </a:spcBef>
              <a:spcAft>
                <a:spcPts val="3200"/>
              </a:spcAft>
              <a:buClr>
                <a:schemeClr val="dk2"/>
              </a:buClr>
              <a:buSzPts val="22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cxnSp>
        <p:nvCxnSpPr>
          <p:cNvPr id="224" name="Google Shape;224;p36"/>
          <p:cNvCxnSpPr/>
          <p:nvPr/>
        </p:nvCxnSpPr>
        <p:spPr>
          <a:xfrm>
            <a:off x="359450" y="6285950"/>
            <a:ext cx="0" cy="3778500"/>
          </a:xfrm>
          <a:prstGeom prst="straightConnector1">
            <a:avLst/>
          </a:prstGeom>
          <a:noFill/>
          <a:ln cap="flat" cmpd="sng" w="9525">
            <a:solidFill>
              <a:srgbClr val="BD207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5" name="Google Shape;225;p36"/>
          <p:cNvSpPr txBox="1"/>
          <p:nvPr/>
        </p:nvSpPr>
        <p:spPr>
          <a:xfrm rot="-5400000">
            <a:off x="-29350" y="5625100"/>
            <a:ext cx="8133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BD2074"/>
                </a:solidFill>
                <a:latin typeface="Space Grotesk"/>
                <a:ea typeface="Space Grotesk"/>
                <a:cs typeface="Space Grotesk"/>
                <a:sym typeface="Space Grotesk"/>
              </a:rPr>
              <a:t>Activity</a:t>
            </a:r>
            <a:endParaRPr b="1" sz="1600">
              <a:solidFill>
                <a:srgbClr val="BD2074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226" name="Google Shape;226;p36"/>
          <p:cNvSpPr txBox="1"/>
          <p:nvPr>
            <p:ph idx="3" type="subTitle"/>
          </p:nvPr>
        </p:nvSpPr>
        <p:spPr>
          <a:xfrm rot="-5400000">
            <a:off x="-1677261" y="3082550"/>
            <a:ext cx="4109100" cy="4572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439A0"/>
              </a:buClr>
              <a:buSzPts val="1600"/>
              <a:buFont typeface="Space Grotesk"/>
              <a:buNone/>
              <a:defRPr sz="1600">
                <a:solidFill>
                  <a:srgbClr val="F439A0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439A0"/>
              </a:buClr>
              <a:buSzPts val="1600"/>
              <a:buFont typeface="Space Grotesk"/>
              <a:buNone/>
              <a:defRPr sz="1600">
                <a:solidFill>
                  <a:srgbClr val="F439A0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>
              <a:spcBef>
                <a:spcPts val="3200"/>
              </a:spcBef>
              <a:spcAft>
                <a:spcPts val="0"/>
              </a:spcAft>
              <a:buClr>
                <a:srgbClr val="F439A0"/>
              </a:buClr>
              <a:buSzPts val="1600"/>
              <a:buFont typeface="Space Grotesk"/>
              <a:buNone/>
              <a:defRPr sz="1600">
                <a:solidFill>
                  <a:srgbClr val="F439A0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>
              <a:spcBef>
                <a:spcPts val="3200"/>
              </a:spcBef>
              <a:spcAft>
                <a:spcPts val="0"/>
              </a:spcAft>
              <a:buClr>
                <a:srgbClr val="F439A0"/>
              </a:buClr>
              <a:buSzPts val="1600"/>
              <a:buFont typeface="Space Grotesk"/>
              <a:buNone/>
              <a:defRPr sz="1600">
                <a:solidFill>
                  <a:srgbClr val="F439A0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>
              <a:spcBef>
                <a:spcPts val="3200"/>
              </a:spcBef>
              <a:spcAft>
                <a:spcPts val="0"/>
              </a:spcAft>
              <a:buClr>
                <a:srgbClr val="F439A0"/>
              </a:buClr>
              <a:buSzPts val="1600"/>
              <a:buFont typeface="Space Grotesk"/>
              <a:buNone/>
              <a:defRPr sz="1600">
                <a:solidFill>
                  <a:srgbClr val="F439A0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>
              <a:spcBef>
                <a:spcPts val="3200"/>
              </a:spcBef>
              <a:spcAft>
                <a:spcPts val="0"/>
              </a:spcAft>
              <a:buClr>
                <a:srgbClr val="F439A0"/>
              </a:buClr>
              <a:buSzPts val="1600"/>
              <a:buFont typeface="Space Grotesk"/>
              <a:buNone/>
              <a:defRPr sz="1600">
                <a:solidFill>
                  <a:srgbClr val="F439A0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>
              <a:spcBef>
                <a:spcPts val="3200"/>
              </a:spcBef>
              <a:spcAft>
                <a:spcPts val="0"/>
              </a:spcAft>
              <a:buClr>
                <a:srgbClr val="F439A0"/>
              </a:buClr>
              <a:buSzPts val="1600"/>
              <a:buFont typeface="Space Grotesk"/>
              <a:buNone/>
              <a:defRPr sz="1600">
                <a:solidFill>
                  <a:srgbClr val="F439A0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>
              <a:spcBef>
                <a:spcPts val="3200"/>
              </a:spcBef>
              <a:spcAft>
                <a:spcPts val="0"/>
              </a:spcAft>
              <a:buClr>
                <a:srgbClr val="F439A0"/>
              </a:buClr>
              <a:buSzPts val="1600"/>
              <a:buFont typeface="Space Grotesk"/>
              <a:buNone/>
              <a:defRPr sz="1600">
                <a:solidFill>
                  <a:srgbClr val="F439A0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>
              <a:spcBef>
                <a:spcPts val="3200"/>
              </a:spcBef>
              <a:spcAft>
                <a:spcPts val="3200"/>
              </a:spcAft>
              <a:buClr>
                <a:srgbClr val="F439A0"/>
              </a:buClr>
              <a:buSzPts val="1600"/>
              <a:buFont typeface="Space Grotesk"/>
              <a:buNone/>
              <a:defRPr sz="1600">
                <a:solidFill>
                  <a:srgbClr val="F439A0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024">
          <p15:clr>
            <a:srgbClr val="FA7B17"/>
          </p15:clr>
        </p15:guide>
        <p15:guide id="2" pos="3116">
          <p15:clr>
            <a:srgbClr val="FA7B17"/>
          </p15:clr>
        </p15:guide>
        <p15:guide id="3" pos="5708">
          <p15:clr>
            <a:srgbClr val="FA7B17"/>
          </p15:clr>
        </p15:guide>
        <p15:guide id="4" pos="5806">
          <p15:clr>
            <a:srgbClr val="FA7B17"/>
          </p15:clr>
        </p15:guide>
        <p15:guide id="5" pos="8398">
          <p15:clr>
            <a:srgbClr val="FA7B17"/>
          </p15:clr>
        </p15:guide>
        <p15:guide id="6" pos="8490">
          <p15:clr>
            <a:srgbClr val="FA7B17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spect Activity Cover">
  <p:cSld name="BLANK_1_1_1_1_3">
    <p:bg>
      <p:bgPr>
        <a:solidFill>
          <a:srgbClr val="FFEDE0">
            <a:alpha val="64310"/>
          </a:srgbClr>
        </a:solidFill>
      </p:bgPr>
    </p:bg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7"/>
          <p:cNvSpPr txBox="1"/>
          <p:nvPr>
            <p:ph type="title"/>
          </p:nvPr>
        </p:nvSpPr>
        <p:spPr>
          <a:xfrm>
            <a:off x="680625" y="685804"/>
            <a:ext cx="12651300" cy="9144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7B19"/>
              </a:buClr>
              <a:buSzPts val="4800"/>
              <a:buNone/>
              <a:defRPr sz="4800">
                <a:solidFill>
                  <a:srgbClr val="FF7B1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7B19"/>
              </a:buClr>
              <a:buSzPts val="6000"/>
              <a:buNone/>
              <a:defRPr>
                <a:solidFill>
                  <a:srgbClr val="FF7B19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7B19"/>
              </a:buClr>
              <a:buSzPts val="6000"/>
              <a:buNone/>
              <a:defRPr>
                <a:solidFill>
                  <a:srgbClr val="FF7B19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7B19"/>
              </a:buClr>
              <a:buSzPts val="6000"/>
              <a:buNone/>
              <a:defRPr>
                <a:solidFill>
                  <a:srgbClr val="FF7B19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7B19"/>
              </a:buClr>
              <a:buSzPts val="6000"/>
              <a:buNone/>
              <a:defRPr>
                <a:solidFill>
                  <a:srgbClr val="FF7B19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7B19"/>
              </a:buClr>
              <a:buSzPts val="6000"/>
              <a:buNone/>
              <a:defRPr>
                <a:solidFill>
                  <a:srgbClr val="FF7B19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7B19"/>
              </a:buClr>
              <a:buSzPts val="6000"/>
              <a:buNone/>
              <a:defRPr>
                <a:solidFill>
                  <a:srgbClr val="FF7B19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7B19"/>
              </a:buClr>
              <a:buSzPts val="6000"/>
              <a:buNone/>
              <a:defRPr>
                <a:solidFill>
                  <a:srgbClr val="FF7B19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7B19"/>
              </a:buClr>
              <a:buSzPts val="6000"/>
              <a:buNone/>
              <a:defRPr>
                <a:solidFill>
                  <a:srgbClr val="FF7B19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29" name="Google Shape;229;p37"/>
          <p:cNvSpPr txBox="1"/>
          <p:nvPr>
            <p:ph idx="2" type="title"/>
          </p:nvPr>
        </p:nvSpPr>
        <p:spPr>
          <a:xfrm>
            <a:off x="725000" y="2743200"/>
            <a:ext cx="8336700" cy="18288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DB591E"/>
              </a:buClr>
              <a:buSzPts val="3600"/>
              <a:buFont typeface="Rubik Light"/>
              <a:buNone/>
              <a:defRPr sz="3600">
                <a:solidFill>
                  <a:srgbClr val="DB591E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DB591E"/>
              </a:buClr>
              <a:buSzPts val="6000"/>
              <a:buFont typeface="Rubik Light"/>
              <a:buNone/>
              <a:defRPr>
                <a:solidFill>
                  <a:srgbClr val="DB591E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DB591E"/>
              </a:buClr>
              <a:buSzPts val="6000"/>
              <a:buFont typeface="Rubik Light"/>
              <a:buNone/>
              <a:defRPr>
                <a:solidFill>
                  <a:srgbClr val="DB591E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DB591E"/>
              </a:buClr>
              <a:buSzPts val="6000"/>
              <a:buFont typeface="Rubik Light"/>
              <a:buNone/>
              <a:defRPr>
                <a:solidFill>
                  <a:srgbClr val="DB591E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DB591E"/>
              </a:buClr>
              <a:buSzPts val="6000"/>
              <a:buFont typeface="Rubik Light"/>
              <a:buNone/>
              <a:defRPr>
                <a:solidFill>
                  <a:srgbClr val="DB591E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DB591E"/>
              </a:buClr>
              <a:buSzPts val="6000"/>
              <a:buFont typeface="Rubik Light"/>
              <a:buNone/>
              <a:defRPr>
                <a:solidFill>
                  <a:srgbClr val="DB591E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DB591E"/>
              </a:buClr>
              <a:buSzPts val="6000"/>
              <a:buFont typeface="Rubik Light"/>
              <a:buNone/>
              <a:defRPr>
                <a:solidFill>
                  <a:srgbClr val="DB591E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DB591E"/>
              </a:buClr>
              <a:buSzPts val="6000"/>
              <a:buFont typeface="Rubik Light"/>
              <a:buNone/>
              <a:defRPr>
                <a:solidFill>
                  <a:srgbClr val="DB591E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DB591E"/>
              </a:buClr>
              <a:buSzPts val="6000"/>
              <a:buFont typeface="Rubik Light"/>
              <a:buNone/>
              <a:defRPr>
                <a:solidFill>
                  <a:srgbClr val="DB591E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/>
        </p:txBody>
      </p:sp>
      <p:cxnSp>
        <p:nvCxnSpPr>
          <p:cNvPr id="230" name="Google Shape;230;p37"/>
          <p:cNvCxnSpPr/>
          <p:nvPr/>
        </p:nvCxnSpPr>
        <p:spPr>
          <a:xfrm>
            <a:off x="359450" y="6285950"/>
            <a:ext cx="0" cy="3778500"/>
          </a:xfrm>
          <a:prstGeom prst="straightConnector1">
            <a:avLst/>
          </a:prstGeom>
          <a:noFill/>
          <a:ln cap="flat" cmpd="sng" w="9525">
            <a:solidFill>
              <a:srgbClr val="DB591E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1" name="Google Shape;231;p37"/>
          <p:cNvSpPr txBox="1"/>
          <p:nvPr/>
        </p:nvSpPr>
        <p:spPr>
          <a:xfrm rot="-5400000">
            <a:off x="-29350" y="5625100"/>
            <a:ext cx="8133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DB591E"/>
                </a:solidFill>
                <a:latin typeface="Space Grotesk"/>
                <a:ea typeface="Space Grotesk"/>
                <a:cs typeface="Space Grotesk"/>
                <a:sym typeface="Space Grotesk"/>
              </a:rPr>
              <a:t>Activity</a:t>
            </a:r>
            <a:endParaRPr b="1" sz="1600">
              <a:solidFill>
                <a:srgbClr val="DB591E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232" name="Google Shape;232;p37"/>
          <p:cNvSpPr txBox="1"/>
          <p:nvPr>
            <p:ph idx="1" type="subTitle"/>
          </p:nvPr>
        </p:nvSpPr>
        <p:spPr>
          <a:xfrm rot="-5400000">
            <a:off x="-1677261" y="3082550"/>
            <a:ext cx="4109100" cy="4572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7B19"/>
              </a:buClr>
              <a:buSzPts val="1600"/>
              <a:buFont typeface="Space Grotesk"/>
              <a:buNone/>
              <a:defRPr sz="1600">
                <a:solidFill>
                  <a:srgbClr val="FF7B1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7B19"/>
              </a:buClr>
              <a:buSzPts val="1600"/>
              <a:buFont typeface="Space Grotesk"/>
              <a:buNone/>
              <a:defRPr sz="1600">
                <a:solidFill>
                  <a:srgbClr val="FF7B1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Clr>
                <a:srgbClr val="FF7B19"/>
              </a:buClr>
              <a:buSzPts val="1600"/>
              <a:buFont typeface="Space Grotesk"/>
              <a:buNone/>
              <a:defRPr sz="1600">
                <a:solidFill>
                  <a:srgbClr val="FF7B1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Clr>
                <a:srgbClr val="FF7B19"/>
              </a:buClr>
              <a:buSzPts val="1600"/>
              <a:buFont typeface="Space Grotesk"/>
              <a:buNone/>
              <a:defRPr sz="1600">
                <a:solidFill>
                  <a:srgbClr val="FF7B1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Clr>
                <a:srgbClr val="FF7B19"/>
              </a:buClr>
              <a:buSzPts val="1600"/>
              <a:buFont typeface="Space Grotesk"/>
              <a:buNone/>
              <a:defRPr sz="1600">
                <a:solidFill>
                  <a:srgbClr val="FF7B1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Clr>
                <a:srgbClr val="FF7B19"/>
              </a:buClr>
              <a:buSzPts val="1600"/>
              <a:buFont typeface="Space Grotesk"/>
              <a:buNone/>
              <a:defRPr sz="1600">
                <a:solidFill>
                  <a:srgbClr val="FF7B1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Clr>
                <a:srgbClr val="FF7B19"/>
              </a:buClr>
              <a:buSzPts val="1600"/>
              <a:buFont typeface="Space Grotesk"/>
              <a:buNone/>
              <a:defRPr sz="1600">
                <a:solidFill>
                  <a:srgbClr val="FF7B1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Clr>
                <a:srgbClr val="FF7B19"/>
              </a:buClr>
              <a:buSzPts val="1600"/>
              <a:buFont typeface="Space Grotesk"/>
              <a:buNone/>
              <a:defRPr sz="1600">
                <a:solidFill>
                  <a:srgbClr val="FF7B1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Clr>
                <a:srgbClr val="FF7B19"/>
              </a:buClr>
              <a:buSzPts val="1600"/>
              <a:buFont typeface="Space Grotesk"/>
              <a:buNone/>
              <a:defRPr sz="1600">
                <a:solidFill>
                  <a:srgbClr val="FF7B1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sp>
        <p:nvSpPr>
          <p:cNvPr id="233" name="Google Shape;233;p37"/>
          <p:cNvSpPr txBox="1"/>
          <p:nvPr>
            <p:ph idx="3" type="body"/>
          </p:nvPr>
        </p:nvSpPr>
        <p:spPr>
          <a:xfrm>
            <a:off x="680625" y="4572000"/>
            <a:ext cx="8381100" cy="36576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4064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Char char="●"/>
              <a:defRPr sz="2800">
                <a:solidFill>
                  <a:schemeClr val="dk2"/>
                </a:solidFill>
              </a:defRPr>
            </a:lvl1pPr>
            <a:lvl2pPr indent="-393700" lvl="1" marL="9144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600"/>
              <a:buChar char="○"/>
              <a:defRPr sz="2600">
                <a:solidFill>
                  <a:schemeClr val="dk2"/>
                </a:solidFill>
              </a:defRPr>
            </a:lvl2pPr>
            <a:lvl3pPr indent="-381000" lvl="2" marL="13716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3pPr>
            <a:lvl4pPr indent="-368300" lvl="3" marL="18288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Char char="●"/>
              <a:defRPr>
                <a:solidFill>
                  <a:schemeClr val="dk2"/>
                </a:solidFill>
              </a:defRPr>
            </a:lvl4pPr>
            <a:lvl5pPr indent="-368300" lvl="4" marL="22860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Char char="○"/>
              <a:defRPr>
                <a:solidFill>
                  <a:schemeClr val="dk2"/>
                </a:solidFill>
              </a:defRPr>
            </a:lvl5pPr>
            <a:lvl6pPr indent="-368300" lvl="5" marL="27432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Char char="■"/>
              <a:defRPr>
                <a:solidFill>
                  <a:schemeClr val="dk2"/>
                </a:solidFill>
              </a:defRPr>
            </a:lvl6pPr>
            <a:lvl7pPr indent="-368300" lvl="6" marL="32004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Char char="●"/>
              <a:defRPr>
                <a:solidFill>
                  <a:schemeClr val="dk2"/>
                </a:solidFill>
              </a:defRPr>
            </a:lvl7pPr>
            <a:lvl8pPr indent="-368300" lvl="7" marL="36576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Char char="○"/>
              <a:defRPr>
                <a:solidFill>
                  <a:schemeClr val="dk2"/>
                </a:solidFill>
              </a:defRPr>
            </a:lvl8pPr>
            <a:lvl9pPr indent="-368300" lvl="8" marL="4114800" rtl="0">
              <a:spcBef>
                <a:spcPts val="3200"/>
              </a:spcBef>
              <a:spcAft>
                <a:spcPts val="3200"/>
              </a:spcAft>
              <a:buClr>
                <a:schemeClr val="dk2"/>
              </a:buClr>
              <a:buSzPts val="22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024">
          <p15:clr>
            <a:srgbClr val="FA7B17"/>
          </p15:clr>
        </p15:guide>
        <p15:guide id="2" pos="3116">
          <p15:clr>
            <a:srgbClr val="FA7B17"/>
          </p15:clr>
        </p15:guide>
        <p15:guide id="3" pos="5708">
          <p15:clr>
            <a:srgbClr val="FA7B17"/>
          </p15:clr>
        </p15:guide>
        <p15:guide id="4" pos="5806">
          <p15:clr>
            <a:srgbClr val="FA7B17"/>
          </p15:clr>
        </p15:guide>
        <p15:guide id="5" pos="8398">
          <p15:clr>
            <a:srgbClr val="FA7B17"/>
          </p15:clr>
        </p15:guide>
        <p15:guide id="6" pos="8490">
          <p15:clr>
            <a:srgbClr val="FA7B17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vity - Cover 2 1">
  <p:cSld name="BLANK_1_1_1_1_3_1">
    <p:bg>
      <p:bgPr>
        <a:solidFill>
          <a:srgbClr val="D6FDFB">
            <a:alpha val="64310"/>
          </a:srgbClr>
        </a:solidFill>
      </p:bgPr>
    </p:bg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8"/>
          <p:cNvSpPr txBox="1"/>
          <p:nvPr>
            <p:ph type="title"/>
          </p:nvPr>
        </p:nvSpPr>
        <p:spPr>
          <a:xfrm>
            <a:off x="680625" y="688701"/>
            <a:ext cx="12651300" cy="9144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9B2BA"/>
              </a:buClr>
              <a:buSzPts val="4800"/>
              <a:buNone/>
              <a:defRPr sz="4800">
                <a:solidFill>
                  <a:srgbClr val="19B2B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19B2BA"/>
              </a:buClr>
              <a:buSzPts val="6000"/>
              <a:buNone/>
              <a:defRPr>
                <a:solidFill>
                  <a:srgbClr val="19B2BA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19B2BA"/>
              </a:buClr>
              <a:buSzPts val="6000"/>
              <a:buNone/>
              <a:defRPr>
                <a:solidFill>
                  <a:srgbClr val="19B2BA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19B2BA"/>
              </a:buClr>
              <a:buSzPts val="6000"/>
              <a:buNone/>
              <a:defRPr>
                <a:solidFill>
                  <a:srgbClr val="19B2BA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19B2BA"/>
              </a:buClr>
              <a:buSzPts val="6000"/>
              <a:buNone/>
              <a:defRPr>
                <a:solidFill>
                  <a:srgbClr val="19B2BA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19B2BA"/>
              </a:buClr>
              <a:buSzPts val="6000"/>
              <a:buNone/>
              <a:defRPr>
                <a:solidFill>
                  <a:srgbClr val="19B2BA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19B2BA"/>
              </a:buClr>
              <a:buSzPts val="6000"/>
              <a:buNone/>
              <a:defRPr>
                <a:solidFill>
                  <a:srgbClr val="19B2BA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19B2BA"/>
              </a:buClr>
              <a:buSzPts val="6000"/>
              <a:buNone/>
              <a:defRPr>
                <a:solidFill>
                  <a:srgbClr val="19B2BA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19B2BA"/>
              </a:buClr>
              <a:buSzPts val="6000"/>
              <a:buNone/>
              <a:defRPr>
                <a:solidFill>
                  <a:srgbClr val="19B2BA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36" name="Google Shape;236;p38"/>
          <p:cNvSpPr txBox="1"/>
          <p:nvPr>
            <p:ph idx="2" type="title"/>
          </p:nvPr>
        </p:nvSpPr>
        <p:spPr>
          <a:xfrm>
            <a:off x="725000" y="2743200"/>
            <a:ext cx="8336700" cy="18288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27980"/>
              </a:buClr>
              <a:buSzPts val="3600"/>
              <a:buFont typeface="Rubik Light"/>
              <a:buNone/>
              <a:defRPr sz="3600">
                <a:solidFill>
                  <a:srgbClr val="027980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19B2BA"/>
              </a:buClr>
              <a:buSzPts val="6000"/>
              <a:buFont typeface="Rubik Light"/>
              <a:buNone/>
              <a:defRPr>
                <a:solidFill>
                  <a:srgbClr val="19B2BA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19B2BA"/>
              </a:buClr>
              <a:buSzPts val="6000"/>
              <a:buFont typeface="Rubik Light"/>
              <a:buNone/>
              <a:defRPr>
                <a:solidFill>
                  <a:srgbClr val="19B2BA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19B2BA"/>
              </a:buClr>
              <a:buSzPts val="6000"/>
              <a:buFont typeface="Rubik Light"/>
              <a:buNone/>
              <a:defRPr>
                <a:solidFill>
                  <a:srgbClr val="19B2BA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19B2BA"/>
              </a:buClr>
              <a:buSzPts val="6000"/>
              <a:buFont typeface="Rubik Light"/>
              <a:buNone/>
              <a:defRPr>
                <a:solidFill>
                  <a:srgbClr val="19B2BA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19B2BA"/>
              </a:buClr>
              <a:buSzPts val="6000"/>
              <a:buFont typeface="Rubik Light"/>
              <a:buNone/>
              <a:defRPr>
                <a:solidFill>
                  <a:srgbClr val="19B2BA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19B2BA"/>
              </a:buClr>
              <a:buSzPts val="6000"/>
              <a:buFont typeface="Rubik Light"/>
              <a:buNone/>
              <a:defRPr>
                <a:solidFill>
                  <a:srgbClr val="19B2BA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19B2BA"/>
              </a:buClr>
              <a:buSzPts val="6000"/>
              <a:buFont typeface="Rubik Light"/>
              <a:buNone/>
              <a:defRPr>
                <a:solidFill>
                  <a:srgbClr val="19B2BA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19B2BA"/>
              </a:buClr>
              <a:buSzPts val="6000"/>
              <a:buFont typeface="Rubik Light"/>
              <a:buNone/>
              <a:defRPr>
                <a:solidFill>
                  <a:srgbClr val="19B2BA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/>
        </p:txBody>
      </p:sp>
      <p:cxnSp>
        <p:nvCxnSpPr>
          <p:cNvPr id="237" name="Google Shape;237;p38"/>
          <p:cNvCxnSpPr/>
          <p:nvPr/>
        </p:nvCxnSpPr>
        <p:spPr>
          <a:xfrm>
            <a:off x="359450" y="6285950"/>
            <a:ext cx="0" cy="3778500"/>
          </a:xfrm>
          <a:prstGeom prst="straightConnector1">
            <a:avLst/>
          </a:prstGeom>
          <a:noFill/>
          <a:ln cap="flat" cmpd="sng" w="9525">
            <a:solidFill>
              <a:srgbClr val="02798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8" name="Google Shape;238;p38"/>
          <p:cNvSpPr txBox="1"/>
          <p:nvPr/>
        </p:nvSpPr>
        <p:spPr>
          <a:xfrm rot="-5400000">
            <a:off x="-29350" y="5625100"/>
            <a:ext cx="8133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27980"/>
                </a:solidFill>
                <a:latin typeface="Space Grotesk"/>
                <a:ea typeface="Space Grotesk"/>
                <a:cs typeface="Space Grotesk"/>
                <a:sym typeface="Space Grotesk"/>
              </a:rPr>
              <a:t>Activity</a:t>
            </a:r>
            <a:endParaRPr b="1" sz="1600">
              <a:solidFill>
                <a:srgbClr val="027980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239" name="Google Shape;239;p38"/>
          <p:cNvSpPr txBox="1"/>
          <p:nvPr>
            <p:ph idx="1" type="subTitle"/>
          </p:nvPr>
        </p:nvSpPr>
        <p:spPr>
          <a:xfrm rot="-5400000">
            <a:off x="-1677261" y="3082550"/>
            <a:ext cx="4109100" cy="4572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9B2BA"/>
              </a:buClr>
              <a:buSzPts val="1600"/>
              <a:buFont typeface="Space Grotesk"/>
              <a:buNone/>
              <a:defRPr sz="1600">
                <a:solidFill>
                  <a:srgbClr val="19B2BA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19B2BA"/>
              </a:buClr>
              <a:buSzPts val="1600"/>
              <a:buFont typeface="Space Grotesk"/>
              <a:buNone/>
              <a:defRPr sz="1600">
                <a:solidFill>
                  <a:srgbClr val="19B2BA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Clr>
                <a:srgbClr val="19B2BA"/>
              </a:buClr>
              <a:buSzPts val="1600"/>
              <a:buFont typeface="Space Grotesk"/>
              <a:buNone/>
              <a:defRPr sz="1600">
                <a:solidFill>
                  <a:srgbClr val="19B2BA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Clr>
                <a:srgbClr val="19B2BA"/>
              </a:buClr>
              <a:buSzPts val="1600"/>
              <a:buFont typeface="Space Grotesk"/>
              <a:buNone/>
              <a:defRPr sz="1600">
                <a:solidFill>
                  <a:srgbClr val="19B2BA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Clr>
                <a:srgbClr val="19B2BA"/>
              </a:buClr>
              <a:buSzPts val="1600"/>
              <a:buFont typeface="Space Grotesk"/>
              <a:buNone/>
              <a:defRPr sz="1600">
                <a:solidFill>
                  <a:srgbClr val="19B2BA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Clr>
                <a:srgbClr val="19B2BA"/>
              </a:buClr>
              <a:buSzPts val="1600"/>
              <a:buFont typeface="Space Grotesk"/>
              <a:buNone/>
              <a:defRPr sz="1600">
                <a:solidFill>
                  <a:srgbClr val="19B2BA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Clr>
                <a:srgbClr val="19B2BA"/>
              </a:buClr>
              <a:buSzPts val="1600"/>
              <a:buFont typeface="Space Grotesk"/>
              <a:buNone/>
              <a:defRPr sz="1600">
                <a:solidFill>
                  <a:srgbClr val="19B2BA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Clr>
                <a:srgbClr val="19B2BA"/>
              </a:buClr>
              <a:buSzPts val="1600"/>
              <a:buFont typeface="Space Grotesk"/>
              <a:buNone/>
              <a:defRPr sz="1600">
                <a:solidFill>
                  <a:srgbClr val="19B2BA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Clr>
                <a:srgbClr val="19B2BA"/>
              </a:buClr>
              <a:buSzPts val="1600"/>
              <a:buFont typeface="Space Grotesk"/>
              <a:buNone/>
              <a:defRPr sz="1600">
                <a:solidFill>
                  <a:srgbClr val="19B2BA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sp>
        <p:nvSpPr>
          <p:cNvPr id="240" name="Google Shape;240;p38"/>
          <p:cNvSpPr txBox="1"/>
          <p:nvPr>
            <p:ph idx="3" type="body"/>
          </p:nvPr>
        </p:nvSpPr>
        <p:spPr>
          <a:xfrm>
            <a:off x="680625" y="4572000"/>
            <a:ext cx="8381100" cy="36576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4064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Char char="●"/>
              <a:defRPr sz="2800">
                <a:solidFill>
                  <a:schemeClr val="dk2"/>
                </a:solidFill>
              </a:defRPr>
            </a:lvl1pPr>
            <a:lvl2pPr indent="-393700" lvl="1" marL="9144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600"/>
              <a:buChar char="○"/>
              <a:defRPr sz="2600">
                <a:solidFill>
                  <a:schemeClr val="dk2"/>
                </a:solidFill>
              </a:defRPr>
            </a:lvl2pPr>
            <a:lvl3pPr indent="-381000" lvl="2" marL="13716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3pPr>
            <a:lvl4pPr indent="-368300" lvl="3" marL="18288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Char char="●"/>
              <a:defRPr>
                <a:solidFill>
                  <a:schemeClr val="dk2"/>
                </a:solidFill>
              </a:defRPr>
            </a:lvl4pPr>
            <a:lvl5pPr indent="-368300" lvl="4" marL="22860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Char char="○"/>
              <a:defRPr>
                <a:solidFill>
                  <a:schemeClr val="dk2"/>
                </a:solidFill>
              </a:defRPr>
            </a:lvl5pPr>
            <a:lvl6pPr indent="-368300" lvl="5" marL="27432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Char char="■"/>
              <a:defRPr>
                <a:solidFill>
                  <a:schemeClr val="dk2"/>
                </a:solidFill>
              </a:defRPr>
            </a:lvl6pPr>
            <a:lvl7pPr indent="-368300" lvl="6" marL="32004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Char char="●"/>
              <a:defRPr>
                <a:solidFill>
                  <a:schemeClr val="dk2"/>
                </a:solidFill>
              </a:defRPr>
            </a:lvl7pPr>
            <a:lvl8pPr indent="-368300" lvl="7" marL="36576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Char char="○"/>
              <a:defRPr>
                <a:solidFill>
                  <a:schemeClr val="dk2"/>
                </a:solidFill>
              </a:defRPr>
            </a:lvl8pPr>
            <a:lvl9pPr indent="-368300" lvl="8" marL="4114800" rtl="0">
              <a:spcBef>
                <a:spcPts val="3200"/>
              </a:spcBef>
              <a:spcAft>
                <a:spcPts val="3200"/>
              </a:spcAft>
              <a:buClr>
                <a:schemeClr val="dk2"/>
              </a:buClr>
              <a:buSzPts val="22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024">
          <p15:clr>
            <a:srgbClr val="FA7B17"/>
          </p15:clr>
        </p15:guide>
        <p15:guide id="2" pos="3116">
          <p15:clr>
            <a:srgbClr val="FA7B17"/>
          </p15:clr>
        </p15:guide>
        <p15:guide id="3" pos="5708">
          <p15:clr>
            <a:srgbClr val="FA7B17"/>
          </p15:clr>
        </p15:guide>
        <p15:guide id="4" pos="5806">
          <p15:clr>
            <a:srgbClr val="FA7B17"/>
          </p15:clr>
        </p15:guide>
        <p15:guide id="5" pos="8398">
          <p15:clr>
            <a:srgbClr val="FA7B17"/>
          </p15:clr>
        </p15:guide>
        <p15:guide id="6" pos="8490">
          <p15:clr>
            <a:srgbClr val="FA7B17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vity - Cover 2 1 1">
  <p:cSld name="BLANK_1_1_1_1_3_1_1">
    <p:bg>
      <p:bgPr>
        <a:solidFill>
          <a:srgbClr val="EDFFCE">
            <a:alpha val="64310"/>
          </a:srgbClr>
        </a:solidFill>
      </p:bgPr>
    </p:bg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9"/>
          <p:cNvSpPr txBox="1"/>
          <p:nvPr>
            <p:ph type="title"/>
          </p:nvPr>
        </p:nvSpPr>
        <p:spPr>
          <a:xfrm>
            <a:off x="680625" y="685804"/>
            <a:ext cx="12651300" cy="9144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8FDC09"/>
              </a:buClr>
              <a:buSzPts val="4800"/>
              <a:buNone/>
              <a:defRPr sz="4800">
                <a:solidFill>
                  <a:srgbClr val="8FDC0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8FDC09"/>
              </a:buClr>
              <a:buSzPts val="6000"/>
              <a:buNone/>
              <a:defRPr>
                <a:solidFill>
                  <a:srgbClr val="8FDC09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8FDC09"/>
              </a:buClr>
              <a:buSzPts val="6000"/>
              <a:buNone/>
              <a:defRPr>
                <a:solidFill>
                  <a:srgbClr val="8FDC09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8FDC09"/>
              </a:buClr>
              <a:buSzPts val="6000"/>
              <a:buNone/>
              <a:defRPr>
                <a:solidFill>
                  <a:srgbClr val="8FDC09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8FDC09"/>
              </a:buClr>
              <a:buSzPts val="6000"/>
              <a:buNone/>
              <a:defRPr>
                <a:solidFill>
                  <a:srgbClr val="8FDC09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8FDC09"/>
              </a:buClr>
              <a:buSzPts val="6000"/>
              <a:buNone/>
              <a:defRPr>
                <a:solidFill>
                  <a:srgbClr val="8FDC09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8FDC09"/>
              </a:buClr>
              <a:buSzPts val="6000"/>
              <a:buNone/>
              <a:defRPr>
                <a:solidFill>
                  <a:srgbClr val="8FDC09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8FDC09"/>
              </a:buClr>
              <a:buSzPts val="6000"/>
              <a:buNone/>
              <a:defRPr>
                <a:solidFill>
                  <a:srgbClr val="8FDC09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8FDC09"/>
              </a:buClr>
              <a:buSzPts val="6000"/>
              <a:buNone/>
              <a:defRPr>
                <a:solidFill>
                  <a:srgbClr val="8FDC09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43" name="Google Shape;243;p39"/>
          <p:cNvSpPr txBox="1"/>
          <p:nvPr>
            <p:ph idx="2" type="title"/>
          </p:nvPr>
        </p:nvSpPr>
        <p:spPr>
          <a:xfrm>
            <a:off x="725000" y="2743200"/>
            <a:ext cx="8336700" cy="18288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71A318"/>
              </a:buClr>
              <a:buSzPts val="3600"/>
              <a:buFont typeface="Rubik Light"/>
              <a:buNone/>
              <a:defRPr sz="3600">
                <a:solidFill>
                  <a:srgbClr val="71A318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71A318"/>
              </a:buClr>
              <a:buSzPts val="6000"/>
              <a:buFont typeface="Rubik Light"/>
              <a:buNone/>
              <a:defRPr>
                <a:solidFill>
                  <a:srgbClr val="71A318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71A318"/>
              </a:buClr>
              <a:buSzPts val="6000"/>
              <a:buFont typeface="Rubik Light"/>
              <a:buNone/>
              <a:defRPr>
                <a:solidFill>
                  <a:srgbClr val="71A318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71A318"/>
              </a:buClr>
              <a:buSzPts val="6000"/>
              <a:buFont typeface="Rubik Light"/>
              <a:buNone/>
              <a:defRPr>
                <a:solidFill>
                  <a:srgbClr val="71A318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71A318"/>
              </a:buClr>
              <a:buSzPts val="6000"/>
              <a:buFont typeface="Rubik Light"/>
              <a:buNone/>
              <a:defRPr>
                <a:solidFill>
                  <a:srgbClr val="71A318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71A318"/>
              </a:buClr>
              <a:buSzPts val="6000"/>
              <a:buFont typeface="Rubik Light"/>
              <a:buNone/>
              <a:defRPr>
                <a:solidFill>
                  <a:srgbClr val="71A318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71A318"/>
              </a:buClr>
              <a:buSzPts val="6000"/>
              <a:buFont typeface="Rubik Light"/>
              <a:buNone/>
              <a:defRPr>
                <a:solidFill>
                  <a:srgbClr val="71A318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71A318"/>
              </a:buClr>
              <a:buSzPts val="6000"/>
              <a:buFont typeface="Rubik Light"/>
              <a:buNone/>
              <a:defRPr>
                <a:solidFill>
                  <a:srgbClr val="71A318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71A318"/>
              </a:buClr>
              <a:buSzPts val="6000"/>
              <a:buFont typeface="Rubik Light"/>
              <a:buNone/>
              <a:defRPr>
                <a:solidFill>
                  <a:srgbClr val="71A318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/>
        </p:txBody>
      </p:sp>
      <p:cxnSp>
        <p:nvCxnSpPr>
          <p:cNvPr id="244" name="Google Shape;244;p39"/>
          <p:cNvCxnSpPr/>
          <p:nvPr/>
        </p:nvCxnSpPr>
        <p:spPr>
          <a:xfrm>
            <a:off x="359450" y="6285950"/>
            <a:ext cx="0" cy="3778500"/>
          </a:xfrm>
          <a:prstGeom prst="straightConnector1">
            <a:avLst/>
          </a:prstGeom>
          <a:noFill/>
          <a:ln cap="flat" cmpd="sng" w="9525">
            <a:solidFill>
              <a:srgbClr val="71A31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5" name="Google Shape;245;p39"/>
          <p:cNvSpPr txBox="1"/>
          <p:nvPr/>
        </p:nvSpPr>
        <p:spPr>
          <a:xfrm rot="-5400000">
            <a:off x="-29350" y="5625100"/>
            <a:ext cx="8133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71A318"/>
                </a:solidFill>
                <a:latin typeface="Space Grotesk"/>
                <a:ea typeface="Space Grotesk"/>
                <a:cs typeface="Space Grotesk"/>
                <a:sym typeface="Space Grotesk"/>
              </a:rPr>
              <a:t>Activity</a:t>
            </a:r>
            <a:endParaRPr b="1" sz="1600">
              <a:solidFill>
                <a:srgbClr val="71A318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246" name="Google Shape;246;p39"/>
          <p:cNvSpPr txBox="1"/>
          <p:nvPr>
            <p:ph idx="1" type="subTitle"/>
          </p:nvPr>
        </p:nvSpPr>
        <p:spPr>
          <a:xfrm rot="-5400000">
            <a:off x="-1677261" y="3082550"/>
            <a:ext cx="4109100" cy="4572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8FDC09"/>
              </a:buClr>
              <a:buSzPts val="1600"/>
              <a:buFont typeface="Space Grotesk"/>
              <a:buNone/>
              <a:defRPr sz="1600">
                <a:solidFill>
                  <a:srgbClr val="8FDC0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8FDC09"/>
              </a:buClr>
              <a:buSzPts val="1600"/>
              <a:buFont typeface="Space Grotesk"/>
              <a:buNone/>
              <a:defRPr sz="1600">
                <a:solidFill>
                  <a:srgbClr val="8FDC0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Clr>
                <a:srgbClr val="8FDC09"/>
              </a:buClr>
              <a:buSzPts val="1600"/>
              <a:buFont typeface="Space Grotesk"/>
              <a:buNone/>
              <a:defRPr sz="1600">
                <a:solidFill>
                  <a:srgbClr val="8FDC0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Clr>
                <a:srgbClr val="8FDC09"/>
              </a:buClr>
              <a:buSzPts val="1600"/>
              <a:buFont typeface="Space Grotesk"/>
              <a:buNone/>
              <a:defRPr sz="1600">
                <a:solidFill>
                  <a:srgbClr val="8FDC0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Clr>
                <a:srgbClr val="8FDC09"/>
              </a:buClr>
              <a:buSzPts val="1600"/>
              <a:buFont typeface="Space Grotesk"/>
              <a:buNone/>
              <a:defRPr sz="1600">
                <a:solidFill>
                  <a:srgbClr val="8FDC0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Clr>
                <a:srgbClr val="8FDC09"/>
              </a:buClr>
              <a:buSzPts val="1600"/>
              <a:buFont typeface="Space Grotesk"/>
              <a:buNone/>
              <a:defRPr sz="1600">
                <a:solidFill>
                  <a:srgbClr val="8FDC0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Clr>
                <a:srgbClr val="8FDC09"/>
              </a:buClr>
              <a:buSzPts val="1600"/>
              <a:buFont typeface="Space Grotesk"/>
              <a:buNone/>
              <a:defRPr sz="1600">
                <a:solidFill>
                  <a:srgbClr val="8FDC0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Clr>
                <a:srgbClr val="8FDC09"/>
              </a:buClr>
              <a:buSzPts val="1600"/>
              <a:buFont typeface="Space Grotesk"/>
              <a:buNone/>
              <a:defRPr sz="1600">
                <a:solidFill>
                  <a:srgbClr val="8FDC0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Clr>
                <a:srgbClr val="8FDC09"/>
              </a:buClr>
              <a:buSzPts val="1600"/>
              <a:buFont typeface="Space Grotesk"/>
              <a:buNone/>
              <a:defRPr sz="1600">
                <a:solidFill>
                  <a:srgbClr val="8FDC0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sp>
        <p:nvSpPr>
          <p:cNvPr id="247" name="Google Shape;247;p39"/>
          <p:cNvSpPr txBox="1"/>
          <p:nvPr>
            <p:ph idx="3" type="body"/>
          </p:nvPr>
        </p:nvSpPr>
        <p:spPr>
          <a:xfrm>
            <a:off x="680625" y="4572000"/>
            <a:ext cx="8381100" cy="36576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4064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Char char="●"/>
              <a:defRPr sz="2800">
                <a:solidFill>
                  <a:schemeClr val="dk2"/>
                </a:solidFill>
              </a:defRPr>
            </a:lvl1pPr>
            <a:lvl2pPr indent="-393700" lvl="1" marL="9144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600"/>
              <a:buChar char="○"/>
              <a:defRPr sz="2600">
                <a:solidFill>
                  <a:schemeClr val="dk2"/>
                </a:solidFill>
              </a:defRPr>
            </a:lvl2pPr>
            <a:lvl3pPr indent="-381000" lvl="2" marL="13716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3pPr>
            <a:lvl4pPr indent="-368300" lvl="3" marL="18288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Char char="●"/>
              <a:defRPr>
                <a:solidFill>
                  <a:schemeClr val="dk2"/>
                </a:solidFill>
              </a:defRPr>
            </a:lvl4pPr>
            <a:lvl5pPr indent="-368300" lvl="4" marL="22860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Char char="○"/>
              <a:defRPr>
                <a:solidFill>
                  <a:schemeClr val="dk2"/>
                </a:solidFill>
              </a:defRPr>
            </a:lvl5pPr>
            <a:lvl6pPr indent="-368300" lvl="5" marL="27432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Char char="■"/>
              <a:defRPr>
                <a:solidFill>
                  <a:schemeClr val="dk2"/>
                </a:solidFill>
              </a:defRPr>
            </a:lvl6pPr>
            <a:lvl7pPr indent="-368300" lvl="6" marL="32004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Char char="●"/>
              <a:defRPr>
                <a:solidFill>
                  <a:schemeClr val="dk2"/>
                </a:solidFill>
              </a:defRPr>
            </a:lvl7pPr>
            <a:lvl8pPr indent="-368300" lvl="7" marL="36576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Char char="○"/>
              <a:defRPr>
                <a:solidFill>
                  <a:schemeClr val="dk2"/>
                </a:solidFill>
              </a:defRPr>
            </a:lvl8pPr>
            <a:lvl9pPr indent="-368300" lvl="8" marL="4114800" rtl="0">
              <a:spcBef>
                <a:spcPts val="3200"/>
              </a:spcBef>
              <a:spcAft>
                <a:spcPts val="3200"/>
              </a:spcAft>
              <a:buClr>
                <a:schemeClr val="dk2"/>
              </a:buClr>
              <a:buSzPts val="22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024">
          <p15:clr>
            <a:srgbClr val="FA7B17"/>
          </p15:clr>
        </p15:guide>
        <p15:guide id="2" pos="3116">
          <p15:clr>
            <a:srgbClr val="FA7B17"/>
          </p15:clr>
        </p15:guide>
        <p15:guide id="3" pos="5708">
          <p15:clr>
            <a:srgbClr val="FA7B17"/>
          </p15:clr>
        </p15:guide>
        <p15:guide id="4" pos="5806">
          <p15:clr>
            <a:srgbClr val="FA7B17"/>
          </p15:clr>
        </p15:guide>
        <p15:guide id="5" pos="8398">
          <p15:clr>
            <a:srgbClr val="FA7B17"/>
          </p15:clr>
        </p15:guide>
        <p15:guide id="6" pos="8490">
          <p15:clr>
            <a:srgbClr val="FA7B17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vity - Cover 1">
  <p:cSld name="BLANK_1_1_1_1_2">
    <p:bg>
      <p:bgPr>
        <a:gradFill>
          <a:gsLst>
            <a:gs pos="0">
              <a:srgbClr val="3C4F50"/>
            </a:gs>
            <a:gs pos="25000">
              <a:srgbClr val="232629"/>
            </a:gs>
            <a:gs pos="54000">
              <a:srgbClr val="232629"/>
            </a:gs>
            <a:gs pos="100000">
              <a:srgbClr val="232629"/>
            </a:gs>
          </a:gsLst>
          <a:lin ang="5400012" scaled="0"/>
        </a:gradFill>
      </p:bgPr>
    </p:bg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Google Shape;249;p40"/>
          <p:cNvPicPr preferRelativeResize="0"/>
          <p:nvPr/>
        </p:nvPicPr>
        <p:blipFill rotWithShape="1">
          <a:blip r:embed="rId2">
            <a:alphaModFix amt="20000"/>
          </a:blip>
          <a:srcRect b="52684" l="2316" r="56617" t="31104"/>
          <a:stretch/>
        </p:blipFill>
        <p:spPr>
          <a:xfrm>
            <a:off x="13478250" y="685800"/>
            <a:ext cx="4123800" cy="9144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pic>
      <p:pic>
        <p:nvPicPr>
          <p:cNvPr id="250" name="Google Shape;25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46700" y="890547"/>
            <a:ext cx="457200" cy="457180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40"/>
          <p:cNvSpPr txBox="1"/>
          <p:nvPr>
            <p:ph idx="1" type="subTitle"/>
          </p:nvPr>
        </p:nvSpPr>
        <p:spPr>
          <a:xfrm>
            <a:off x="14470600" y="661940"/>
            <a:ext cx="3131700" cy="9144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1F7F7"/>
              </a:buClr>
              <a:buSzPts val="1800"/>
              <a:buFont typeface="Space Mono"/>
              <a:buNone/>
              <a:defRPr sz="1800">
                <a:solidFill>
                  <a:srgbClr val="F1F7F7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1F7F7"/>
              </a:buClr>
              <a:buSzPts val="2200"/>
              <a:buFont typeface="Roboto Mono"/>
              <a:buNone/>
              <a:defRPr sz="2200">
                <a:solidFill>
                  <a:srgbClr val="F1F7F7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Clr>
                <a:srgbClr val="F1F7F7"/>
              </a:buClr>
              <a:buSzPts val="2200"/>
              <a:buFont typeface="Roboto Mono"/>
              <a:buNone/>
              <a:defRPr sz="2200">
                <a:solidFill>
                  <a:srgbClr val="F1F7F7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Clr>
                <a:srgbClr val="F1F7F7"/>
              </a:buClr>
              <a:buSzPts val="2200"/>
              <a:buFont typeface="Roboto Mono"/>
              <a:buNone/>
              <a:defRPr sz="2200">
                <a:solidFill>
                  <a:srgbClr val="F1F7F7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Clr>
                <a:srgbClr val="F1F7F7"/>
              </a:buClr>
              <a:buSzPts val="2200"/>
              <a:buFont typeface="Roboto Mono"/>
              <a:buNone/>
              <a:defRPr sz="2200">
                <a:solidFill>
                  <a:srgbClr val="F1F7F7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Clr>
                <a:srgbClr val="F1F7F7"/>
              </a:buClr>
              <a:buSzPts val="2200"/>
              <a:buNone/>
              <a:defRPr sz="2200">
                <a:solidFill>
                  <a:srgbClr val="F1F7F7"/>
                </a:solidFill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Clr>
                <a:srgbClr val="F1F7F7"/>
              </a:buClr>
              <a:buSzPts val="2200"/>
              <a:buNone/>
              <a:defRPr sz="2200">
                <a:solidFill>
                  <a:srgbClr val="F1F7F7"/>
                </a:solidFill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Clr>
                <a:srgbClr val="F1F7F7"/>
              </a:buClr>
              <a:buSzPts val="2200"/>
              <a:buNone/>
              <a:defRPr sz="2200">
                <a:solidFill>
                  <a:srgbClr val="F1F7F7"/>
                </a:solidFill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Clr>
                <a:srgbClr val="F1F7F7"/>
              </a:buClr>
              <a:buSzPts val="2200"/>
              <a:buNone/>
              <a:defRPr sz="2200">
                <a:solidFill>
                  <a:srgbClr val="F1F7F7"/>
                </a:solidFill>
              </a:defRPr>
            </a:lvl9pPr>
          </a:lstStyle>
          <a:p/>
        </p:txBody>
      </p:sp>
      <p:sp>
        <p:nvSpPr>
          <p:cNvPr id="252" name="Google Shape;252;p40"/>
          <p:cNvSpPr txBox="1"/>
          <p:nvPr>
            <p:ph type="title"/>
          </p:nvPr>
        </p:nvSpPr>
        <p:spPr>
          <a:xfrm>
            <a:off x="680625" y="832104"/>
            <a:ext cx="12651300" cy="914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53" name="Google Shape;253;p40"/>
          <p:cNvSpPr txBox="1"/>
          <p:nvPr>
            <p:ph idx="2" type="title"/>
          </p:nvPr>
        </p:nvSpPr>
        <p:spPr>
          <a:xfrm>
            <a:off x="725000" y="2743200"/>
            <a:ext cx="8336700" cy="18288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3600"/>
              <a:buFont typeface="Rubik Light"/>
              <a:buNone/>
              <a:defRPr sz="3600">
                <a:solidFill>
                  <a:srgbClr val="CDDCDC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/>
        </p:txBody>
      </p:sp>
      <p:cxnSp>
        <p:nvCxnSpPr>
          <p:cNvPr id="254" name="Google Shape;254;p40"/>
          <p:cNvCxnSpPr/>
          <p:nvPr/>
        </p:nvCxnSpPr>
        <p:spPr>
          <a:xfrm>
            <a:off x="359450" y="6285950"/>
            <a:ext cx="0" cy="3778500"/>
          </a:xfrm>
          <a:prstGeom prst="straightConnector1">
            <a:avLst/>
          </a:prstGeom>
          <a:noFill/>
          <a:ln cap="flat" cmpd="sng" w="9525">
            <a:solidFill>
              <a:srgbClr val="9AA0A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5" name="Google Shape;255;p40"/>
          <p:cNvSpPr txBox="1"/>
          <p:nvPr/>
        </p:nvSpPr>
        <p:spPr>
          <a:xfrm rot="-5400000">
            <a:off x="-29350" y="5625100"/>
            <a:ext cx="8133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9AA0A6"/>
                </a:solidFill>
                <a:latin typeface="Space Grotesk"/>
                <a:ea typeface="Space Grotesk"/>
                <a:cs typeface="Space Grotesk"/>
                <a:sym typeface="Space Grotesk"/>
              </a:rPr>
              <a:t>Activity</a:t>
            </a:r>
            <a:endParaRPr b="1" sz="1600">
              <a:solidFill>
                <a:srgbClr val="9AA0A6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256" name="Google Shape;256;p40"/>
          <p:cNvSpPr txBox="1"/>
          <p:nvPr>
            <p:ph idx="3" type="subTitle"/>
          </p:nvPr>
        </p:nvSpPr>
        <p:spPr>
          <a:xfrm rot="-5400000">
            <a:off x="-1677261" y="3082550"/>
            <a:ext cx="4109100" cy="4572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pace Grotesk"/>
              <a:buNone/>
              <a:defRPr sz="16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pace Grotesk"/>
              <a:buNone/>
              <a:defRPr sz="16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pace Grotesk"/>
              <a:buNone/>
              <a:defRPr sz="16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pace Grotesk"/>
              <a:buNone/>
              <a:defRPr sz="16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pace Grotesk"/>
              <a:buNone/>
              <a:defRPr sz="16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pace Grotesk"/>
              <a:buNone/>
              <a:defRPr sz="16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pace Grotesk"/>
              <a:buNone/>
              <a:defRPr sz="16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pace Grotesk"/>
              <a:buNone/>
              <a:defRPr sz="16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Clr>
                <a:srgbClr val="FFFFFF"/>
              </a:buClr>
              <a:buSzPts val="1600"/>
              <a:buFont typeface="Space Grotesk"/>
              <a:buNone/>
              <a:defRPr sz="16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sp>
        <p:nvSpPr>
          <p:cNvPr id="257" name="Google Shape;257;p40"/>
          <p:cNvSpPr txBox="1"/>
          <p:nvPr>
            <p:ph idx="4" type="body"/>
          </p:nvPr>
        </p:nvSpPr>
        <p:spPr>
          <a:xfrm>
            <a:off x="680625" y="4572000"/>
            <a:ext cx="8381100" cy="36576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4064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  <a:defRPr sz="2800">
                <a:solidFill>
                  <a:schemeClr val="lt1"/>
                </a:solidFill>
              </a:defRPr>
            </a:lvl1pPr>
            <a:lvl2pPr indent="-393700" lvl="1" marL="9144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600"/>
              <a:buChar char="○"/>
              <a:defRPr sz="2600">
                <a:solidFill>
                  <a:schemeClr val="lt1"/>
                </a:solidFill>
              </a:defRPr>
            </a:lvl2pPr>
            <a:lvl3pPr indent="-381000" lvl="2" marL="13716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68300" lvl="3" marL="18288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200"/>
              <a:buChar char="●"/>
              <a:defRPr>
                <a:solidFill>
                  <a:schemeClr val="lt1"/>
                </a:solidFill>
              </a:defRPr>
            </a:lvl4pPr>
            <a:lvl5pPr indent="-368300" lvl="4" marL="22860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200"/>
              <a:buChar char="○"/>
              <a:defRPr>
                <a:solidFill>
                  <a:schemeClr val="lt1"/>
                </a:solidFill>
              </a:defRPr>
            </a:lvl5pPr>
            <a:lvl6pPr indent="-368300" lvl="5" marL="27432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200"/>
              <a:buChar char="■"/>
              <a:defRPr>
                <a:solidFill>
                  <a:schemeClr val="lt1"/>
                </a:solidFill>
              </a:defRPr>
            </a:lvl6pPr>
            <a:lvl7pPr indent="-368300" lvl="6" marL="32004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200"/>
              <a:buChar char="●"/>
              <a:defRPr>
                <a:solidFill>
                  <a:schemeClr val="lt1"/>
                </a:solidFill>
              </a:defRPr>
            </a:lvl7pPr>
            <a:lvl8pPr indent="-368300" lvl="7" marL="36576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200"/>
              <a:buChar char="○"/>
              <a:defRPr>
                <a:solidFill>
                  <a:schemeClr val="lt1"/>
                </a:solidFill>
              </a:defRPr>
            </a:lvl8pPr>
            <a:lvl9pPr indent="-368300" lvl="8" marL="4114800" rtl="0">
              <a:spcBef>
                <a:spcPts val="3200"/>
              </a:spcBef>
              <a:spcAft>
                <a:spcPts val="3200"/>
              </a:spcAft>
              <a:buClr>
                <a:schemeClr val="lt1"/>
              </a:buClr>
              <a:buSzPts val="22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024">
          <p15:clr>
            <a:srgbClr val="FA7B17"/>
          </p15:clr>
        </p15:guide>
        <p15:guide id="2" pos="3116">
          <p15:clr>
            <a:srgbClr val="FA7B17"/>
          </p15:clr>
        </p15:guide>
        <p15:guide id="3" pos="5708">
          <p15:clr>
            <a:srgbClr val="FA7B17"/>
          </p15:clr>
        </p15:guide>
        <p15:guide id="4" pos="5806">
          <p15:clr>
            <a:srgbClr val="FA7B17"/>
          </p15:clr>
        </p15:guide>
        <p15:guide id="5" pos="8398">
          <p15:clr>
            <a:srgbClr val="FA7B17"/>
          </p15:clr>
        </p15:guide>
        <p15:guide id="6" pos="8490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Introduction">
  <p:cSld name="TITLE_2_1">
    <p:bg>
      <p:bgPr>
        <a:solidFill>
          <a:srgbClr val="090B0C"/>
        </a:solidFill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/>
          <p:nvPr>
            <p:ph type="ctrTitle"/>
          </p:nvPr>
        </p:nvSpPr>
        <p:spPr>
          <a:xfrm>
            <a:off x="4946900" y="1600200"/>
            <a:ext cx="12655500" cy="58461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5"/>
          <p:cNvSpPr txBox="1"/>
          <p:nvPr>
            <p:ph idx="1" type="subTitle"/>
          </p:nvPr>
        </p:nvSpPr>
        <p:spPr>
          <a:xfrm>
            <a:off x="4946900" y="685800"/>
            <a:ext cx="12655500" cy="9012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 sz="2200"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 sz="2200"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 sz="2200"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pic>
        <p:nvPicPr>
          <p:cNvPr id="28" name="Google Shape;28;p5"/>
          <p:cNvPicPr preferRelativeResize="0"/>
          <p:nvPr/>
        </p:nvPicPr>
        <p:blipFill rotWithShape="1">
          <a:blip r:embed="rId2">
            <a:alphaModFix amt="80000"/>
          </a:blip>
          <a:srcRect b="2533" l="55835" r="2002" t="33658"/>
          <a:stretch/>
        </p:blipFill>
        <p:spPr>
          <a:xfrm flipH="1">
            <a:off x="0" y="0"/>
            <a:ext cx="4800601" cy="54892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5"/>
          <p:cNvPicPr preferRelativeResize="0"/>
          <p:nvPr/>
        </p:nvPicPr>
        <p:blipFill rotWithShape="1">
          <a:blip r:embed="rId2">
            <a:alphaModFix amt="80000"/>
          </a:blip>
          <a:srcRect b="10779" l="55835" r="2002" t="33655"/>
          <a:stretch/>
        </p:blipFill>
        <p:spPr>
          <a:xfrm flipH="1">
            <a:off x="-1" y="5278276"/>
            <a:ext cx="4800601" cy="4780128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5"/>
          <p:cNvSpPr txBox="1"/>
          <p:nvPr/>
        </p:nvSpPr>
        <p:spPr>
          <a:xfrm>
            <a:off x="4946900" y="7338975"/>
            <a:ext cx="4114800" cy="20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82875" spcFirstLastPara="1" rIns="182875" wrap="square" tIns="1828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6F8D8E"/>
                </a:solidFill>
                <a:latin typeface="Inter Medium"/>
                <a:ea typeface="Inter Medium"/>
                <a:cs typeface="Inter Medium"/>
                <a:sym typeface="Inter Medium"/>
              </a:rPr>
              <a:t>IN THIS SECTION</a:t>
            </a:r>
            <a:endParaRPr sz="2400">
              <a:solidFill>
                <a:srgbClr val="6F8D8E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31" name="Google Shape;31;p5"/>
          <p:cNvSpPr txBox="1"/>
          <p:nvPr>
            <p:ph idx="2" type="body"/>
          </p:nvPr>
        </p:nvSpPr>
        <p:spPr>
          <a:xfrm>
            <a:off x="9230825" y="7338975"/>
            <a:ext cx="8371500" cy="2074800"/>
          </a:xfrm>
          <a:prstGeom prst="rect">
            <a:avLst/>
          </a:prstGeom>
        </p:spPr>
        <p:txBody>
          <a:bodyPr anchorCtr="0" anchor="t" bIns="91425" lIns="182875" spcFirstLastPara="1" rIns="182875" wrap="square" tIns="182875">
            <a:noAutofit/>
          </a:bodyPr>
          <a:lstStyle>
            <a:lvl1pPr indent="-4064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  <a:defRPr sz="2800">
                <a:solidFill>
                  <a:schemeClr val="lt1"/>
                </a:solidFill>
              </a:defRPr>
            </a:lvl1pPr>
            <a:lvl2pPr indent="-406400" lvl="1" marL="91440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>
                <a:solidFill>
                  <a:schemeClr val="lt1"/>
                </a:solidFill>
              </a:defRPr>
            </a:lvl2pPr>
            <a:lvl3pPr indent="-406400" lvl="2" marL="137160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Char char="■"/>
              <a:defRPr sz="2800">
                <a:solidFill>
                  <a:schemeClr val="lt1"/>
                </a:solidFill>
              </a:defRPr>
            </a:lvl3pPr>
            <a:lvl4pPr indent="-406400" lvl="3" marL="182880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  <a:defRPr sz="2800">
                <a:solidFill>
                  <a:schemeClr val="lt1"/>
                </a:solidFill>
              </a:defRPr>
            </a:lvl4pPr>
            <a:lvl5pPr indent="-406400" lvl="4" marL="228600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 sz="2800">
                <a:solidFill>
                  <a:schemeClr val="lt1"/>
                </a:solidFill>
              </a:defRPr>
            </a:lvl5pPr>
            <a:lvl6pPr indent="-406400" lvl="5" marL="274320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Char char="■"/>
              <a:defRPr sz="2800">
                <a:solidFill>
                  <a:schemeClr val="lt1"/>
                </a:solidFill>
              </a:defRPr>
            </a:lvl6pPr>
            <a:lvl7pPr indent="-406400" lvl="6" marL="320040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  <a:defRPr sz="2800">
                <a:solidFill>
                  <a:schemeClr val="lt1"/>
                </a:solidFill>
              </a:defRPr>
            </a:lvl7pPr>
            <a:lvl8pPr indent="-406400" lvl="7" marL="365760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 sz="2800">
                <a:solidFill>
                  <a:schemeClr val="lt1"/>
                </a:solidFill>
              </a:defRPr>
            </a:lvl8pPr>
            <a:lvl9pPr indent="-406400" lvl="8" marL="4114800">
              <a:spcBef>
                <a:spcPts val="3200"/>
              </a:spcBef>
              <a:spcAft>
                <a:spcPts val="3200"/>
              </a:spcAft>
              <a:buClr>
                <a:schemeClr val="lt1"/>
              </a:buClr>
              <a:buSzPts val="2800"/>
              <a:buChar char="■"/>
              <a:defRPr sz="2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024">
          <p15:clr>
            <a:srgbClr val="FA7B17"/>
          </p15:clr>
        </p15:guide>
        <p15:guide id="2" pos="3116">
          <p15:clr>
            <a:srgbClr val="FA7B17"/>
          </p15:clr>
        </p15:guide>
        <p15:guide id="3" pos="5708">
          <p15:clr>
            <a:srgbClr val="FA7B17"/>
          </p15:clr>
        </p15:guide>
        <p15:guide id="4" pos="5815">
          <p15:clr>
            <a:srgbClr val="FA7B17"/>
          </p15:clr>
        </p15:guide>
        <p15:guide id="5" pos="8398">
          <p15:clr>
            <a:srgbClr val="FA7B17"/>
          </p15:clr>
        </p15:guide>
        <p15:guide id="6" pos="8490">
          <p15:clr>
            <a:srgbClr val="FA7B17"/>
          </p15:clr>
        </p15:guide>
        <p15:guide id="7" pos="4461">
          <p15:clr>
            <a:srgbClr val="FA7B17"/>
          </p15:clr>
        </p15:guide>
        <p15:guide id="8" pos="7102">
          <p15:clr>
            <a:srgbClr val="FA7B17"/>
          </p15:clr>
        </p15:guide>
        <p15:guide id="9" pos="9789">
          <p15:clr>
            <a:srgbClr val="FA7B17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vity - Steps">
  <p:cSld name="BLANK_1_1_1_1_1">
    <p:bg>
      <p:bgPr>
        <a:gradFill>
          <a:gsLst>
            <a:gs pos="0">
              <a:srgbClr val="3C4F50"/>
            </a:gs>
            <a:gs pos="25000">
              <a:srgbClr val="232629"/>
            </a:gs>
            <a:gs pos="54000">
              <a:srgbClr val="232629"/>
            </a:gs>
            <a:gs pos="100000">
              <a:srgbClr val="232629"/>
            </a:gs>
          </a:gsLst>
          <a:lin ang="5400012" scaled="0"/>
        </a:gradFill>
      </p:bgPr>
    </p:bg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Google Shape;259;p41"/>
          <p:cNvPicPr preferRelativeResize="0"/>
          <p:nvPr/>
        </p:nvPicPr>
        <p:blipFill rotWithShape="1">
          <a:blip r:embed="rId2">
            <a:alphaModFix amt="20000"/>
          </a:blip>
          <a:srcRect b="52684" l="2316" r="56617" t="31104"/>
          <a:stretch/>
        </p:blipFill>
        <p:spPr>
          <a:xfrm>
            <a:off x="13478250" y="685800"/>
            <a:ext cx="4123800" cy="9144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pic>
      <p:sp>
        <p:nvSpPr>
          <p:cNvPr id="260" name="Google Shape;260;p41"/>
          <p:cNvSpPr txBox="1"/>
          <p:nvPr>
            <p:ph type="title"/>
          </p:nvPr>
        </p:nvSpPr>
        <p:spPr>
          <a:xfrm>
            <a:off x="680625" y="832104"/>
            <a:ext cx="12651300" cy="914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ubik Light"/>
              <a:buNone/>
              <a:defRPr sz="4800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ubik Light"/>
              <a:buNone/>
              <a:defRPr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ubik Light"/>
              <a:buNone/>
              <a:defRPr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ubik Light"/>
              <a:buNone/>
              <a:defRPr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ubik Light"/>
              <a:buNone/>
              <a:defRPr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ubik Light"/>
              <a:buNone/>
              <a:defRPr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ubik Light"/>
              <a:buNone/>
              <a:defRPr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ubik Light"/>
              <a:buNone/>
              <a:defRPr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ubik Light"/>
              <a:buNone/>
              <a:defRPr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/>
        </p:txBody>
      </p:sp>
      <p:sp>
        <p:nvSpPr>
          <p:cNvPr id="261" name="Google Shape;261;p41"/>
          <p:cNvSpPr txBox="1"/>
          <p:nvPr>
            <p:ph idx="1" type="subTitle"/>
          </p:nvPr>
        </p:nvSpPr>
        <p:spPr>
          <a:xfrm>
            <a:off x="14470600" y="661940"/>
            <a:ext cx="3131700" cy="9144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1F7F7"/>
              </a:buClr>
              <a:buSzPts val="1800"/>
              <a:buFont typeface="Space Mono"/>
              <a:buNone/>
              <a:defRPr sz="1800">
                <a:solidFill>
                  <a:srgbClr val="F1F7F7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1F7F7"/>
              </a:buClr>
              <a:buSzPts val="1800"/>
              <a:buFont typeface="Space Mono"/>
              <a:buNone/>
              <a:defRPr sz="1800">
                <a:solidFill>
                  <a:srgbClr val="F1F7F7"/>
                </a:solidFill>
                <a:latin typeface="Space Mono"/>
                <a:ea typeface="Space Mono"/>
                <a:cs typeface="Space Mono"/>
                <a:sym typeface="Space Mono"/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Clr>
                <a:srgbClr val="F1F7F7"/>
              </a:buClr>
              <a:buSzPts val="1800"/>
              <a:buFont typeface="Space Mono"/>
              <a:buNone/>
              <a:defRPr sz="1800">
                <a:solidFill>
                  <a:srgbClr val="F1F7F7"/>
                </a:solidFill>
                <a:latin typeface="Space Mono"/>
                <a:ea typeface="Space Mono"/>
                <a:cs typeface="Space Mono"/>
                <a:sym typeface="Space Mono"/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Clr>
                <a:srgbClr val="F1F7F7"/>
              </a:buClr>
              <a:buSzPts val="1800"/>
              <a:buFont typeface="Space Mono"/>
              <a:buNone/>
              <a:defRPr sz="1800">
                <a:solidFill>
                  <a:srgbClr val="F1F7F7"/>
                </a:solidFill>
                <a:latin typeface="Space Mono"/>
                <a:ea typeface="Space Mono"/>
                <a:cs typeface="Space Mono"/>
                <a:sym typeface="Space Mono"/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Clr>
                <a:srgbClr val="F1F7F7"/>
              </a:buClr>
              <a:buSzPts val="1800"/>
              <a:buFont typeface="Space Mono"/>
              <a:buNone/>
              <a:defRPr sz="1800">
                <a:solidFill>
                  <a:srgbClr val="F1F7F7"/>
                </a:solidFill>
                <a:latin typeface="Space Mono"/>
                <a:ea typeface="Space Mono"/>
                <a:cs typeface="Space Mono"/>
                <a:sym typeface="Space Mono"/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Clr>
                <a:srgbClr val="F1F7F7"/>
              </a:buClr>
              <a:buSzPts val="1800"/>
              <a:buFont typeface="Space Mono"/>
              <a:buNone/>
              <a:defRPr sz="1800">
                <a:solidFill>
                  <a:srgbClr val="F1F7F7"/>
                </a:solidFill>
                <a:latin typeface="Space Mono"/>
                <a:ea typeface="Space Mono"/>
                <a:cs typeface="Space Mono"/>
                <a:sym typeface="Space Mono"/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Clr>
                <a:srgbClr val="F1F7F7"/>
              </a:buClr>
              <a:buSzPts val="1800"/>
              <a:buFont typeface="Space Mono"/>
              <a:buNone/>
              <a:defRPr sz="1800">
                <a:solidFill>
                  <a:srgbClr val="F1F7F7"/>
                </a:solidFill>
                <a:latin typeface="Space Mono"/>
                <a:ea typeface="Space Mono"/>
                <a:cs typeface="Space Mono"/>
                <a:sym typeface="Space Mono"/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Clr>
                <a:srgbClr val="F1F7F7"/>
              </a:buClr>
              <a:buSzPts val="1800"/>
              <a:buFont typeface="Space Mono"/>
              <a:buNone/>
              <a:defRPr sz="1800">
                <a:solidFill>
                  <a:srgbClr val="F1F7F7"/>
                </a:solidFill>
                <a:latin typeface="Space Mono"/>
                <a:ea typeface="Space Mono"/>
                <a:cs typeface="Space Mono"/>
                <a:sym typeface="Space Mono"/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Clr>
                <a:srgbClr val="F1F7F7"/>
              </a:buClr>
              <a:buSzPts val="1800"/>
              <a:buFont typeface="Space Mono"/>
              <a:buNone/>
              <a:defRPr sz="1800">
                <a:solidFill>
                  <a:srgbClr val="F1F7F7"/>
                </a:solidFill>
                <a:latin typeface="Space Mono"/>
                <a:ea typeface="Space Mono"/>
                <a:cs typeface="Space Mono"/>
                <a:sym typeface="Space Mono"/>
              </a:defRPr>
            </a:lvl9pPr>
          </a:lstStyle>
          <a:p/>
        </p:txBody>
      </p:sp>
      <p:cxnSp>
        <p:nvCxnSpPr>
          <p:cNvPr id="262" name="Google Shape;262;p41"/>
          <p:cNvCxnSpPr/>
          <p:nvPr/>
        </p:nvCxnSpPr>
        <p:spPr>
          <a:xfrm>
            <a:off x="359450" y="6285950"/>
            <a:ext cx="0" cy="3778500"/>
          </a:xfrm>
          <a:prstGeom prst="straightConnector1">
            <a:avLst/>
          </a:prstGeom>
          <a:noFill/>
          <a:ln cap="flat" cmpd="sng" w="9525">
            <a:solidFill>
              <a:srgbClr val="9AA0A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3" name="Google Shape;263;p41"/>
          <p:cNvSpPr txBox="1"/>
          <p:nvPr/>
        </p:nvSpPr>
        <p:spPr>
          <a:xfrm rot="-5400000">
            <a:off x="-29350" y="5625100"/>
            <a:ext cx="8133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9AA0A6"/>
                </a:solidFill>
                <a:latin typeface="Space Grotesk"/>
                <a:ea typeface="Space Grotesk"/>
                <a:cs typeface="Space Grotesk"/>
                <a:sym typeface="Space Grotesk"/>
              </a:rPr>
              <a:t>Activity</a:t>
            </a:r>
            <a:endParaRPr b="1" sz="1600">
              <a:solidFill>
                <a:srgbClr val="9AA0A6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264" name="Google Shape;264;p41"/>
          <p:cNvSpPr txBox="1"/>
          <p:nvPr>
            <p:ph idx="2" type="subTitle"/>
          </p:nvPr>
        </p:nvSpPr>
        <p:spPr>
          <a:xfrm rot="-5400000">
            <a:off x="-1677261" y="3082550"/>
            <a:ext cx="4109100" cy="4572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pace Grotesk"/>
              <a:buNone/>
              <a:defRPr sz="16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pace Grotesk"/>
              <a:buNone/>
              <a:defRPr sz="16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pace Grotesk"/>
              <a:buNone/>
              <a:defRPr sz="16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pace Grotesk"/>
              <a:buNone/>
              <a:defRPr sz="16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pace Grotesk"/>
              <a:buNone/>
              <a:defRPr sz="16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pace Grotesk"/>
              <a:buNone/>
              <a:defRPr sz="16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pace Grotesk"/>
              <a:buNone/>
              <a:defRPr sz="16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pace Grotesk"/>
              <a:buNone/>
              <a:defRPr sz="16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Clr>
                <a:srgbClr val="FFFFFF"/>
              </a:buClr>
              <a:buSzPts val="1600"/>
              <a:buFont typeface="Space Grotesk"/>
              <a:buNone/>
              <a:defRPr sz="16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pic>
        <p:nvPicPr>
          <p:cNvPr id="265" name="Google Shape;26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46700" y="890547"/>
            <a:ext cx="457200" cy="457180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41"/>
          <p:cNvSpPr txBox="1"/>
          <p:nvPr>
            <p:ph idx="3" type="body"/>
          </p:nvPr>
        </p:nvSpPr>
        <p:spPr>
          <a:xfrm>
            <a:off x="680625" y="2384150"/>
            <a:ext cx="8381100" cy="58455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4064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  <a:defRPr sz="2800">
                <a:solidFill>
                  <a:schemeClr val="lt1"/>
                </a:solidFill>
              </a:defRPr>
            </a:lvl1pPr>
            <a:lvl2pPr indent="-393700" lvl="1" marL="9144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600"/>
              <a:buChar char="○"/>
              <a:defRPr sz="2600">
                <a:solidFill>
                  <a:schemeClr val="lt1"/>
                </a:solidFill>
              </a:defRPr>
            </a:lvl2pPr>
            <a:lvl3pPr indent="-381000" lvl="2" marL="13716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68300" lvl="3" marL="18288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200"/>
              <a:buChar char="●"/>
              <a:defRPr>
                <a:solidFill>
                  <a:schemeClr val="lt1"/>
                </a:solidFill>
              </a:defRPr>
            </a:lvl4pPr>
            <a:lvl5pPr indent="-368300" lvl="4" marL="22860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200"/>
              <a:buChar char="○"/>
              <a:defRPr>
                <a:solidFill>
                  <a:schemeClr val="lt1"/>
                </a:solidFill>
              </a:defRPr>
            </a:lvl5pPr>
            <a:lvl6pPr indent="-368300" lvl="5" marL="27432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200"/>
              <a:buChar char="■"/>
              <a:defRPr>
                <a:solidFill>
                  <a:schemeClr val="lt1"/>
                </a:solidFill>
              </a:defRPr>
            </a:lvl6pPr>
            <a:lvl7pPr indent="-368300" lvl="6" marL="32004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200"/>
              <a:buChar char="●"/>
              <a:defRPr>
                <a:solidFill>
                  <a:schemeClr val="lt1"/>
                </a:solidFill>
              </a:defRPr>
            </a:lvl7pPr>
            <a:lvl8pPr indent="-368300" lvl="7" marL="36576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200"/>
              <a:buChar char="○"/>
              <a:defRPr>
                <a:solidFill>
                  <a:schemeClr val="lt1"/>
                </a:solidFill>
              </a:defRPr>
            </a:lvl8pPr>
            <a:lvl9pPr indent="-368300" lvl="8" marL="4114800" rtl="0">
              <a:spcBef>
                <a:spcPts val="3200"/>
              </a:spcBef>
              <a:spcAft>
                <a:spcPts val="3200"/>
              </a:spcAft>
              <a:buClr>
                <a:schemeClr val="lt1"/>
              </a:buClr>
              <a:buSzPts val="22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024">
          <p15:clr>
            <a:srgbClr val="FA7B17"/>
          </p15:clr>
        </p15:guide>
        <p15:guide id="2" pos="3116">
          <p15:clr>
            <a:srgbClr val="FA7B17"/>
          </p15:clr>
        </p15:guide>
        <p15:guide id="3" pos="5708">
          <p15:clr>
            <a:srgbClr val="FA7B17"/>
          </p15:clr>
        </p15:guide>
        <p15:guide id="4" pos="5806">
          <p15:clr>
            <a:srgbClr val="FA7B17"/>
          </p15:clr>
        </p15:guide>
        <p15:guide id="5" pos="8398">
          <p15:clr>
            <a:srgbClr val="FA7B17"/>
          </p15:clr>
        </p15:guide>
        <p15:guide id="6" pos="8490">
          <p15:clr>
            <a:srgbClr val="FA7B17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vity - Steps - Untimed">
  <p:cSld name="BLANK_1_1_1_1_1_1">
    <p:bg>
      <p:bgPr>
        <a:gradFill>
          <a:gsLst>
            <a:gs pos="0">
              <a:srgbClr val="3C4F50"/>
            </a:gs>
            <a:gs pos="25000">
              <a:srgbClr val="232629"/>
            </a:gs>
            <a:gs pos="54000">
              <a:srgbClr val="232629"/>
            </a:gs>
            <a:gs pos="100000">
              <a:srgbClr val="232629"/>
            </a:gs>
          </a:gsLst>
          <a:lin ang="5400012" scaled="0"/>
        </a:gradFill>
      </p:bgPr>
    </p:bg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2"/>
          <p:cNvSpPr txBox="1"/>
          <p:nvPr>
            <p:ph type="title"/>
          </p:nvPr>
        </p:nvSpPr>
        <p:spPr>
          <a:xfrm>
            <a:off x="680625" y="832104"/>
            <a:ext cx="12651300" cy="914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ubik Light"/>
              <a:buNone/>
              <a:defRPr sz="4800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ubik Light"/>
              <a:buNone/>
              <a:defRPr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ubik Light"/>
              <a:buNone/>
              <a:defRPr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ubik Light"/>
              <a:buNone/>
              <a:defRPr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ubik Light"/>
              <a:buNone/>
              <a:defRPr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ubik Light"/>
              <a:buNone/>
              <a:defRPr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ubik Light"/>
              <a:buNone/>
              <a:defRPr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ubik Light"/>
              <a:buNone/>
              <a:defRPr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ubik Light"/>
              <a:buNone/>
              <a:defRPr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/>
        </p:txBody>
      </p:sp>
      <p:cxnSp>
        <p:nvCxnSpPr>
          <p:cNvPr id="269" name="Google Shape;269;p42"/>
          <p:cNvCxnSpPr/>
          <p:nvPr/>
        </p:nvCxnSpPr>
        <p:spPr>
          <a:xfrm>
            <a:off x="359450" y="6285950"/>
            <a:ext cx="0" cy="3778500"/>
          </a:xfrm>
          <a:prstGeom prst="straightConnector1">
            <a:avLst/>
          </a:prstGeom>
          <a:noFill/>
          <a:ln cap="flat" cmpd="sng" w="9525">
            <a:solidFill>
              <a:srgbClr val="9AA0A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0" name="Google Shape;270;p42"/>
          <p:cNvSpPr txBox="1"/>
          <p:nvPr/>
        </p:nvSpPr>
        <p:spPr>
          <a:xfrm rot="-5400000">
            <a:off x="-29350" y="5625100"/>
            <a:ext cx="8133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9AA0A6"/>
                </a:solidFill>
                <a:latin typeface="Space Grotesk"/>
                <a:ea typeface="Space Grotesk"/>
                <a:cs typeface="Space Grotesk"/>
                <a:sym typeface="Space Grotesk"/>
              </a:rPr>
              <a:t>Activity</a:t>
            </a:r>
            <a:endParaRPr b="1" sz="1600">
              <a:solidFill>
                <a:srgbClr val="9AA0A6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271" name="Google Shape;271;p42"/>
          <p:cNvSpPr txBox="1"/>
          <p:nvPr>
            <p:ph idx="1" type="subTitle"/>
          </p:nvPr>
        </p:nvSpPr>
        <p:spPr>
          <a:xfrm rot="-5400000">
            <a:off x="-1677261" y="3082550"/>
            <a:ext cx="4109100" cy="4572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pace Grotesk"/>
              <a:buNone/>
              <a:defRPr sz="16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pace Grotesk"/>
              <a:buNone/>
              <a:defRPr sz="16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pace Grotesk"/>
              <a:buNone/>
              <a:defRPr sz="16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pace Grotesk"/>
              <a:buNone/>
              <a:defRPr sz="16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pace Grotesk"/>
              <a:buNone/>
              <a:defRPr sz="16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pace Grotesk"/>
              <a:buNone/>
              <a:defRPr sz="16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pace Grotesk"/>
              <a:buNone/>
              <a:defRPr sz="16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pace Grotesk"/>
              <a:buNone/>
              <a:defRPr sz="16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Clr>
                <a:srgbClr val="FFFFFF"/>
              </a:buClr>
              <a:buSzPts val="1600"/>
              <a:buFont typeface="Space Grotesk"/>
              <a:buNone/>
              <a:defRPr sz="16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024">
          <p15:clr>
            <a:srgbClr val="FA7B17"/>
          </p15:clr>
        </p15:guide>
        <p15:guide id="2" pos="3116">
          <p15:clr>
            <a:srgbClr val="FA7B17"/>
          </p15:clr>
        </p15:guide>
        <p15:guide id="3" pos="5708">
          <p15:clr>
            <a:srgbClr val="FA7B17"/>
          </p15:clr>
        </p15:guide>
        <p15:guide id="4" pos="5806">
          <p15:clr>
            <a:srgbClr val="FA7B17"/>
          </p15:clr>
        </p15:guide>
        <p15:guide id="5" pos="8398">
          <p15:clr>
            <a:srgbClr val="FA7B17"/>
          </p15:clr>
        </p15:guide>
        <p15:guide id="6" pos="8490">
          <p15:clr>
            <a:srgbClr val="FA7B17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3">
  <p:cSld name="TITLE_3">
    <p:bg>
      <p:bgPr>
        <a:solidFill>
          <a:schemeClr val="dk2"/>
        </a:solidFill>
      </p:bgPr>
    </p:bg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3"/>
          <p:cNvSpPr txBox="1"/>
          <p:nvPr>
            <p:ph type="ctrTitle"/>
          </p:nvPr>
        </p:nvSpPr>
        <p:spPr>
          <a:xfrm>
            <a:off x="4743450" y="1232440"/>
            <a:ext cx="12663000" cy="30156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4" name="Google Shape;274;p43"/>
          <p:cNvSpPr txBox="1"/>
          <p:nvPr>
            <p:ph idx="1" type="subTitle"/>
          </p:nvPr>
        </p:nvSpPr>
        <p:spPr>
          <a:xfrm>
            <a:off x="4780534" y="6332969"/>
            <a:ext cx="12663000" cy="24282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C Section Break 1">
  <p:cSld name="TITLE_2_1_2">
    <p:bg>
      <p:bgPr>
        <a:solidFill>
          <a:schemeClr val="dk2"/>
        </a:solidFill>
      </p:bgPr>
    </p:bg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Google Shape;276;p44"/>
          <p:cNvPicPr preferRelativeResize="0"/>
          <p:nvPr/>
        </p:nvPicPr>
        <p:blipFill rotWithShape="1">
          <a:blip r:embed="rId2">
            <a:alphaModFix/>
          </a:blip>
          <a:srcRect b="2533" l="55835" r="2002" t="33658"/>
          <a:stretch/>
        </p:blipFill>
        <p:spPr>
          <a:xfrm flipH="1" rot="-5400000">
            <a:off x="112327" y="8642399"/>
            <a:ext cx="1325899" cy="15505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44"/>
          <p:cNvPicPr preferRelativeResize="0"/>
          <p:nvPr/>
        </p:nvPicPr>
        <p:blipFill rotWithShape="1">
          <a:blip r:embed="rId2">
            <a:alphaModFix/>
          </a:blip>
          <a:srcRect b="2533" l="55835" r="2002" t="33658"/>
          <a:stretch/>
        </p:blipFill>
        <p:spPr>
          <a:xfrm flipH="1" rot="-5400000">
            <a:off x="1648851" y="8331326"/>
            <a:ext cx="1612677" cy="18859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44"/>
          <p:cNvPicPr preferRelativeResize="0"/>
          <p:nvPr/>
        </p:nvPicPr>
        <p:blipFill rotWithShape="1">
          <a:blip r:embed="rId2">
            <a:alphaModFix/>
          </a:blip>
          <a:srcRect b="2533" l="55835" r="2002" t="33658"/>
          <a:stretch/>
        </p:blipFill>
        <p:spPr>
          <a:xfrm flipH="1" rot="-5400000">
            <a:off x="3463663" y="8544620"/>
            <a:ext cx="1416063" cy="16559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44"/>
          <p:cNvPicPr preferRelativeResize="0"/>
          <p:nvPr/>
        </p:nvPicPr>
        <p:blipFill rotWithShape="1">
          <a:blip r:embed="rId2">
            <a:alphaModFix/>
          </a:blip>
          <a:srcRect b="2533" l="55835" r="2002" t="33658"/>
          <a:stretch/>
        </p:blipFill>
        <p:spPr>
          <a:xfrm flipH="1" rot="-5400000">
            <a:off x="5020541" y="8544620"/>
            <a:ext cx="1416063" cy="16559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44"/>
          <p:cNvPicPr preferRelativeResize="0"/>
          <p:nvPr/>
        </p:nvPicPr>
        <p:blipFill rotWithShape="1">
          <a:blip r:embed="rId2">
            <a:alphaModFix/>
          </a:blip>
          <a:srcRect b="2533" l="55835" r="2002" t="33658"/>
          <a:stretch/>
        </p:blipFill>
        <p:spPr>
          <a:xfrm flipH="1" rot="-5400000">
            <a:off x="6708948" y="8342126"/>
            <a:ext cx="1602727" cy="1874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44"/>
          <p:cNvPicPr preferRelativeResize="0"/>
          <p:nvPr/>
        </p:nvPicPr>
        <p:blipFill rotWithShape="1">
          <a:blip r:embed="rId2">
            <a:alphaModFix/>
          </a:blip>
          <a:srcRect b="2533" l="55835" r="2002" t="33658"/>
          <a:stretch/>
        </p:blipFill>
        <p:spPr>
          <a:xfrm flipH="1" rot="-5400000">
            <a:off x="8468303" y="8544620"/>
            <a:ext cx="1416063" cy="16559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44"/>
          <p:cNvPicPr preferRelativeResize="0"/>
          <p:nvPr/>
        </p:nvPicPr>
        <p:blipFill rotWithShape="1">
          <a:blip r:embed="rId2">
            <a:alphaModFix/>
          </a:blip>
          <a:srcRect b="2533" l="55835" r="2002" t="33658"/>
          <a:stretch/>
        </p:blipFill>
        <p:spPr>
          <a:xfrm flipH="1" rot="-5400000">
            <a:off x="10019575" y="8616525"/>
            <a:ext cx="1349749" cy="1578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44"/>
          <p:cNvPicPr preferRelativeResize="0"/>
          <p:nvPr/>
        </p:nvPicPr>
        <p:blipFill rotWithShape="1">
          <a:blip r:embed="rId2">
            <a:alphaModFix/>
          </a:blip>
          <a:srcRect b="2533" l="55835" r="2002" t="33658"/>
          <a:stretch/>
        </p:blipFill>
        <p:spPr>
          <a:xfrm flipH="1" rot="-5400000">
            <a:off x="11582059" y="8544620"/>
            <a:ext cx="1416063" cy="16559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44"/>
          <p:cNvPicPr preferRelativeResize="0"/>
          <p:nvPr/>
        </p:nvPicPr>
        <p:blipFill rotWithShape="1">
          <a:blip r:embed="rId2">
            <a:alphaModFix/>
          </a:blip>
          <a:srcRect b="2533" l="55835" r="2002" t="33658"/>
          <a:stretch/>
        </p:blipFill>
        <p:spPr>
          <a:xfrm flipH="1" rot="-5400000">
            <a:off x="13157030" y="8313052"/>
            <a:ext cx="1629524" cy="19056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44"/>
          <p:cNvPicPr preferRelativeResize="0"/>
          <p:nvPr/>
        </p:nvPicPr>
        <p:blipFill rotWithShape="1">
          <a:blip r:embed="rId2">
            <a:alphaModFix/>
          </a:blip>
          <a:srcRect b="2533" l="55835" r="2002" t="33658"/>
          <a:stretch/>
        </p:blipFill>
        <p:spPr>
          <a:xfrm flipH="1" rot="-5400000">
            <a:off x="14963553" y="8313052"/>
            <a:ext cx="1629524" cy="19056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44"/>
          <p:cNvPicPr preferRelativeResize="0"/>
          <p:nvPr/>
        </p:nvPicPr>
        <p:blipFill rotWithShape="1">
          <a:blip r:embed="rId2">
            <a:alphaModFix/>
          </a:blip>
          <a:srcRect b="2533" l="55835" r="2002" t="33658"/>
          <a:stretch/>
        </p:blipFill>
        <p:spPr>
          <a:xfrm flipH="1" rot="-5400000">
            <a:off x="16751984" y="8544620"/>
            <a:ext cx="1416063" cy="16559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024">
          <p15:clr>
            <a:srgbClr val="FA7B17"/>
          </p15:clr>
        </p15:guide>
        <p15:guide id="2" pos="3116">
          <p15:clr>
            <a:srgbClr val="FA7B17"/>
          </p15:clr>
        </p15:guide>
        <p15:guide id="3" pos="5708">
          <p15:clr>
            <a:srgbClr val="FA7B17"/>
          </p15:clr>
        </p15:guide>
        <p15:guide id="4" pos="5806">
          <p15:clr>
            <a:srgbClr val="FA7B17"/>
          </p15:clr>
        </p15:guide>
        <p15:guide id="5" pos="8398">
          <p15:clr>
            <a:srgbClr val="FA7B17"/>
          </p15:clr>
        </p15:guide>
        <p15:guide id="6" pos="8490">
          <p15:clr>
            <a:srgbClr val="FA7B17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Description">
  <p:cSld name="TITLE_2_1_1">
    <p:bg>
      <p:bgPr>
        <a:solidFill>
          <a:srgbClr val="090B0C"/>
        </a:solid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 txBox="1"/>
          <p:nvPr>
            <p:ph idx="1" type="subTitle"/>
          </p:nvPr>
        </p:nvSpPr>
        <p:spPr>
          <a:xfrm>
            <a:off x="4946900" y="685800"/>
            <a:ext cx="12655500" cy="9012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 sz="2200"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 sz="2200"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 sz="2200"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pic>
        <p:nvPicPr>
          <p:cNvPr id="34" name="Google Shape;34;p6"/>
          <p:cNvPicPr preferRelativeResize="0"/>
          <p:nvPr/>
        </p:nvPicPr>
        <p:blipFill rotWithShape="1">
          <a:blip r:embed="rId2">
            <a:alphaModFix amt="80000"/>
          </a:blip>
          <a:srcRect b="2533" l="55835" r="2002" t="33658"/>
          <a:stretch/>
        </p:blipFill>
        <p:spPr>
          <a:xfrm flipH="1">
            <a:off x="0" y="0"/>
            <a:ext cx="4800601" cy="54892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oogle Shape;35;p6"/>
          <p:cNvPicPr preferRelativeResize="0"/>
          <p:nvPr/>
        </p:nvPicPr>
        <p:blipFill rotWithShape="1">
          <a:blip r:embed="rId2">
            <a:alphaModFix amt="80000"/>
          </a:blip>
          <a:srcRect b="10779" l="55835" r="2002" t="33655"/>
          <a:stretch/>
        </p:blipFill>
        <p:spPr>
          <a:xfrm flipH="1">
            <a:off x="-1" y="5278276"/>
            <a:ext cx="4800601" cy="4780128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6"/>
          <p:cNvSpPr txBox="1"/>
          <p:nvPr/>
        </p:nvSpPr>
        <p:spPr>
          <a:xfrm>
            <a:off x="4946900" y="1587000"/>
            <a:ext cx="4114800" cy="32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6F8D8E"/>
                </a:solidFill>
                <a:latin typeface="Inter Medium"/>
                <a:ea typeface="Inter Medium"/>
                <a:cs typeface="Inter Medium"/>
                <a:sym typeface="Inter Medium"/>
              </a:rPr>
              <a:t>INSTRUCTIONS</a:t>
            </a:r>
            <a:endParaRPr sz="2400">
              <a:solidFill>
                <a:srgbClr val="6F8D8E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37" name="Google Shape;37;p6"/>
          <p:cNvSpPr txBox="1"/>
          <p:nvPr>
            <p:ph idx="2" type="body"/>
          </p:nvPr>
        </p:nvSpPr>
        <p:spPr>
          <a:xfrm>
            <a:off x="9230825" y="1587000"/>
            <a:ext cx="8371500" cy="3200400"/>
          </a:xfrm>
          <a:prstGeom prst="rect">
            <a:avLst/>
          </a:prstGeom>
        </p:spPr>
        <p:txBody>
          <a:bodyPr anchorCtr="0" anchor="t" bIns="182875" lIns="182875" spcFirstLastPara="1" rIns="182875" wrap="square" tIns="182875">
            <a:noAutofit/>
          </a:bodyPr>
          <a:lstStyle>
            <a:lvl1pPr indent="-4064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  <a:defRPr sz="2800">
                <a:solidFill>
                  <a:schemeClr val="lt1"/>
                </a:solidFill>
              </a:defRPr>
            </a:lvl1pPr>
            <a:lvl2pPr indent="-406400" lvl="1" marL="9144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>
                <a:solidFill>
                  <a:schemeClr val="lt1"/>
                </a:solidFill>
              </a:defRPr>
            </a:lvl2pPr>
            <a:lvl3pPr indent="-406400" lvl="2" marL="13716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Char char="■"/>
              <a:defRPr sz="2800">
                <a:solidFill>
                  <a:schemeClr val="lt1"/>
                </a:solidFill>
              </a:defRPr>
            </a:lvl3pPr>
            <a:lvl4pPr indent="-406400" lvl="3" marL="18288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  <a:defRPr sz="2800">
                <a:solidFill>
                  <a:schemeClr val="lt1"/>
                </a:solidFill>
              </a:defRPr>
            </a:lvl4pPr>
            <a:lvl5pPr indent="-406400" lvl="4" marL="22860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 sz="2800">
                <a:solidFill>
                  <a:schemeClr val="lt1"/>
                </a:solidFill>
              </a:defRPr>
            </a:lvl5pPr>
            <a:lvl6pPr indent="-406400" lvl="5" marL="27432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Char char="■"/>
              <a:defRPr sz="2800">
                <a:solidFill>
                  <a:schemeClr val="lt1"/>
                </a:solidFill>
              </a:defRPr>
            </a:lvl6pPr>
            <a:lvl7pPr indent="-406400" lvl="6" marL="32004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  <a:defRPr sz="2800">
                <a:solidFill>
                  <a:schemeClr val="lt1"/>
                </a:solidFill>
              </a:defRPr>
            </a:lvl7pPr>
            <a:lvl8pPr indent="-406400" lvl="7" marL="36576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 sz="2800">
                <a:solidFill>
                  <a:schemeClr val="lt1"/>
                </a:solidFill>
              </a:defRPr>
            </a:lvl8pPr>
            <a:lvl9pPr indent="-406400" lvl="8" marL="4114800" rtl="0">
              <a:spcBef>
                <a:spcPts val="3200"/>
              </a:spcBef>
              <a:spcAft>
                <a:spcPts val="3200"/>
              </a:spcAft>
              <a:buClr>
                <a:schemeClr val="lt1"/>
              </a:buClr>
              <a:buSzPts val="2800"/>
              <a:buChar char="■"/>
              <a:defRPr sz="2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6"/>
          <p:cNvSpPr txBox="1"/>
          <p:nvPr/>
        </p:nvSpPr>
        <p:spPr>
          <a:xfrm>
            <a:off x="4946900" y="5168400"/>
            <a:ext cx="4114800" cy="32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6F8D8E"/>
                </a:solidFill>
                <a:latin typeface="Inter Medium"/>
                <a:ea typeface="Inter Medium"/>
                <a:cs typeface="Inter Medium"/>
                <a:sym typeface="Inter Medium"/>
              </a:rPr>
              <a:t>OUTCOMES</a:t>
            </a:r>
            <a:endParaRPr sz="2400">
              <a:solidFill>
                <a:srgbClr val="6F8D8E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39" name="Google Shape;39;p6"/>
          <p:cNvSpPr txBox="1"/>
          <p:nvPr>
            <p:ph idx="3" type="body"/>
          </p:nvPr>
        </p:nvSpPr>
        <p:spPr>
          <a:xfrm>
            <a:off x="9230825" y="5168400"/>
            <a:ext cx="8371500" cy="3200400"/>
          </a:xfrm>
          <a:prstGeom prst="rect">
            <a:avLst/>
          </a:prstGeom>
        </p:spPr>
        <p:txBody>
          <a:bodyPr anchorCtr="0" anchor="t" bIns="182875" lIns="182875" spcFirstLastPara="1" rIns="182875" wrap="square" tIns="182875">
            <a:noAutofit/>
          </a:bodyPr>
          <a:lstStyle>
            <a:lvl1pPr indent="-4064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  <a:defRPr sz="2800">
                <a:solidFill>
                  <a:schemeClr val="lt1"/>
                </a:solidFill>
              </a:defRPr>
            </a:lvl1pPr>
            <a:lvl2pPr indent="-406400" lvl="1" marL="9144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>
                <a:solidFill>
                  <a:schemeClr val="lt1"/>
                </a:solidFill>
              </a:defRPr>
            </a:lvl2pPr>
            <a:lvl3pPr indent="-406400" lvl="2" marL="13716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Char char="■"/>
              <a:defRPr sz="2800">
                <a:solidFill>
                  <a:schemeClr val="lt1"/>
                </a:solidFill>
              </a:defRPr>
            </a:lvl3pPr>
            <a:lvl4pPr indent="-406400" lvl="3" marL="18288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  <a:defRPr sz="2800">
                <a:solidFill>
                  <a:schemeClr val="lt1"/>
                </a:solidFill>
              </a:defRPr>
            </a:lvl4pPr>
            <a:lvl5pPr indent="-406400" lvl="4" marL="22860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 sz="2800">
                <a:solidFill>
                  <a:schemeClr val="lt1"/>
                </a:solidFill>
              </a:defRPr>
            </a:lvl5pPr>
            <a:lvl6pPr indent="-406400" lvl="5" marL="27432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Char char="■"/>
              <a:defRPr sz="2800">
                <a:solidFill>
                  <a:schemeClr val="lt1"/>
                </a:solidFill>
              </a:defRPr>
            </a:lvl6pPr>
            <a:lvl7pPr indent="-406400" lvl="6" marL="32004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  <a:defRPr sz="2800">
                <a:solidFill>
                  <a:schemeClr val="lt1"/>
                </a:solidFill>
              </a:defRPr>
            </a:lvl7pPr>
            <a:lvl8pPr indent="-406400" lvl="7" marL="36576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 sz="2800">
                <a:solidFill>
                  <a:schemeClr val="lt1"/>
                </a:solidFill>
              </a:defRPr>
            </a:lvl8pPr>
            <a:lvl9pPr indent="-406400" lvl="8" marL="4114800" rtl="0">
              <a:spcBef>
                <a:spcPts val="3200"/>
              </a:spcBef>
              <a:spcAft>
                <a:spcPts val="3200"/>
              </a:spcAft>
              <a:buClr>
                <a:schemeClr val="lt1"/>
              </a:buClr>
              <a:buSzPts val="2800"/>
              <a:buChar char="■"/>
              <a:defRPr sz="2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" name="Google Shape;40;p6"/>
          <p:cNvSpPr txBox="1"/>
          <p:nvPr/>
        </p:nvSpPr>
        <p:spPr>
          <a:xfrm>
            <a:off x="4946900" y="8471400"/>
            <a:ext cx="4114800" cy="9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6F8D8E"/>
                </a:solidFill>
                <a:latin typeface="Inter Medium"/>
                <a:ea typeface="Inter Medium"/>
                <a:cs typeface="Inter Medium"/>
                <a:sym typeface="Inter Medium"/>
              </a:rPr>
              <a:t>ACTIVITY LEVEL</a:t>
            </a:r>
            <a:endParaRPr sz="2400">
              <a:solidFill>
                <a:srgbClr val="6F8D8E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41" name="Google Shape;41;p6"/>
          <p:cNvSpPr txBox="1"/>
          <p:nvPr>
            <p:ph idx="4" type="body"/>
          </p:nvPr>
        </p:nvSpPr>
        <p:spPr>
          <a:xfrm>
            <a:off x="9230825" y="8471400"/>
            <a:ext cx="8371500" cy="901200"/>
          </a:xfrm>
          <a:prstGeom prst="rect">
            <a:avLst/>
          </a:prstGeom>
        </p:spPr>
        <p:txBody>
          <a:bodyPr anchorCtr="0" anchor="t" bIns="182875" lIns="182875" spcFirstLastPara="1" rIns="182875" wrap="square" tIns="182875">
            <a:noAutofit/>
          </a:bodyPr>
          <a:lstStyle>
            <a:lvl1pPr indent="-4064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  <a:defRPr sz="2800">
                <a:solidFill>
                  <a:schemeClr val="lt1"/>
                </a:solidFill>
              </a:defRPr>
            </a:lvl1pPr>
            <a:lvl2pPr indent="-406400" lvl="1" marL="9144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>
                <a:solidFill>
                  <a:schemeClr val="lt1"/>
                </a:solidFill>
              </a:defRPr>
            </a:lvl2pPr>
            <a:lvl3pPr indent="-406400" lvl="2" marL="13716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Char char="■"/>
              <a:defRPr sz="2800">
                <a:solidFill>
                  <a:schemeClr val="lt1"/>
                </a:solidFill>
              </a:defRPr>
            </a:lvl3pPr>
            <a:lvl4pPr indent="-406400" lvl="3" marL="18288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  <a:defRPr sz="2800">
                <a:solidFill>
                  <a:schemeClr val="lt1"/>
                </a:solidFill>
              </a:defRPr>
            </a:lvl4pPr>
            <a:lvl5pPr indent="-406400" lvl="4" marL="22860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 sz="2800">
                <a:solidFill>
                  <a:schemeClr val="lt1"/>
                </a:solidFill>
              </a:defRPr>
            </a:lvl5pPr>
            <a:lvl6pPr indent="-406400" lvl="5" marL="27432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Char char="■"/>
              <a:defRPr sz="2800">
                <a:solidFill>
                  <a:schemeClr val="lt1"/>
                </a:solidFill>
              </a:defRPr>
            </a:lvl6pPr>
            <a:lvl7pPr indent="-406400" lvl="6" marL="32004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  <a:defRPr sz="2800">
                <a:solidFill>
                  <a:schemeClr val="lt1"/>
                </a:solidFill>
              </a:defRPr>
            </a:lvl7pPr>
            <a:lvl8pPr indent="-406400" lvl="7" marL="36576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 sz="2800">
                <a:solidFill>
                  <a:schemeClr val="lt1"/>
                </a:solidFill>
              </a:defRPr>
            </a:lvl8pPr>
            <a:lvl9pPr indent="-406400" lvl="8" marL="4114800" rtl="0">
              <a:spcBef>
                <a:spcPts val="3200"/>
              </a:spcBef>
              <a:spcAft>
                <a:spcPts val="3200"/>
              </a:spcAft>
              <a:buClr>
                <a:schemeClr val="lt1"/>
              </a:buClr>
              <a:buSzPts val="2800"/>
              <a:buChar char="■"/>
              <a:defRPr sz="2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024">
          <p15:clr>
            <a:srgbClr val="FA7B17"/>
          </p15:clr>
        </p15:guide>
        <p15:guide id="2" pos="3116">
          <p15:clr>
            <a:srgbClr val="FA7B17"/>
          </p15:clr>
        </p15:guide>
        <p15:guide id="3" pos="5708">
          <p15:clr>
            <a:srgbClr val="FA7B17"/>
          </p15:clr>
        </p15:guide>
        <p15:guide id="4" pos="5815">
          <p15:clr>
            <a:srgbClr val="FA7B17"/>
          </p15:clr>
        </p15:guide>
        <p15:guide id="5" pos="8398">
          <p15:clr>
            <a:srgbClr val="FA7B17"/>
          </p15:clr>
        </p15:guide>
        <p15:guide id="6" pos="8490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C Table of Contents - Dark">
  <p:cSld name="TITLE_1">
    <p:bg>
      <p:bgPr>
        <a:solidFill>
          <a:srgbClr val="090B0C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7"/>
          <p:cNvSpPr txBox="1"/>
          <p:nvPr>
            <p:ph type="ctrTitle"/>
          </p:nvPr>
        </p:nvSpPr>
        <p:spPr>
          <a:xfrm>
            <a:off x="6400800" y="1600195"/>
            <a:ext cx="10972800" cy="64008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4800"/>
              <a:buNone/>
              <a:defRPr sz="4800">
                <a:solidFill>
                  <a:srgbClr val="CDDCD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4800"/>
              <a:buNone/>
              <a:defRPr sz="4800">
                <a:solidFill>
                  <a:srgbClr val="CDDCDC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4800"/>
              <a:buNone/>
              <a:defRPr sz="4800">
                <a:solidFill>
                  <a:srgbClr val="CDDCDC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4800"/>
              <a:buNone/>
              <a:defRPr sz="4800">
                <a:solidFill>
                  <a:srgbClr val="CDDCDC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4800"/>
              <a:buNone/>
              <a:defRPr sz="4800">
                <a:solidFill>
                  <a:srgbClr val="CDDCDC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4800"/>
              <a:buNone/>
              <a:defRPr sz="4800">
                <a:solidFill>
                  <a:srgbClr val="CDDCDC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4800"/>
              <a:buNone/>
              <a:defRPr sz="4800">
                <a:solidFill>
                  <a:srgbClr val="CDDCDC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4800"/>
              <a:buNone/>
              <a:defRPr sz="4800">
                <a:solidFill>
                  <a:srgbClr val="CDDCDC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4800"/>
              <a:buNone/>
              <a:defRPr sz="4800">
                <a:solidFill>
                  <a:srgbClr val="CDDCDC"/>
                </a:solidFill>
              </a:defRPr>
            </a:lvl9pPr>
          </a:lstStyle>
          <a:p/>
        </p:txBody>
      </p:sp>
      <p:sp>
        <p:nvSpPr>
          <p:cNvPr id="44" name="Google Shape;44;p7"/>
          <p:cNvSpPr txBox="1"/>
          <p:nvPr>
            <p:ph idx="1" type="subTitle"/>
          </p:nvPr>
        </p:nvSpPr>
        <p:spPr>
          <a:xfrm>
            <a:off x="6398250" y="894080"/>
            <a:ext cx="10972800" cy="7599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 sz="2200"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 sz="2200"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 sz="2200"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pic>
        <p:nvPicPr>
          <p:cNvPr id="45" name="Google Shape;45;p7"/>
          <p:cNvPicPr preferRelativeResize="0"/>
          <p:nvPr/>
        </p:nvPicPr>
        <p:blipFill rotWithShape="1">
          <a:blip r:embed="rId2">
            <a:alphaModFix amt="60000"/>
          </a:blip>
          <a:srcRect b="2533" l="55835" r="2002" t="33658"/>
          <a:stretch/>
        </p:blipFill>
        <p:spPr>
          <a:xfrm flipH="1" rot="5400000">
            <a:off x="282873" y="-282878"/>
            <a:ext cx="3944053" cy="4509803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7"/>
          <p:cNvPicPr preferRelativeResize="0"/>
          <p:nvPr/>
        </p:nvPicPr>
        <p:blipFill rotWithShape="1">
          <a:blip r:embed="rId2">
            <a:alphaModFix amt="60000"/>
          </a:blip>
          <a:srcRect b="2533" l="55835" r="2002" t="33658"/>
          <a:stretch/>
        </p:blipFill>
        <p:spPr>
          <a:xfrm flipH="1" rot="-5400000">
            <a:off x="286577" y="5505548"/>
            <a:ext cx="4248148" cy="4857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p7"/>
          <p:cNvPicPr preferRelativeResize="0"/>
          <p:nvPr/>
        </p:nvPicPr>
        <p:blipFill rotWithShape="1">
          <a:blip r:embed="rId2">
            <a:alphaModFix amt="60000"/>
          </a:blip>
          <a:srcRect b="31460" l="56214" r="1623" t="6742"/>
          <a:stretch/>
        </p:blipFill>
        <p:spPr>
          <a:xfrm flipH="1" rot="-5400000">
            <a:off x="210014" y="2095961"/>
            <a:ext cx="4248148" cy="4704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900">
          <p15:clr>
            <a:srgbClr val="00FF00"/>
          </p15:clr>
        </p15:guide>
        <p15:guide id="2" pos="4032">
          <p15:clr>
            <a:srgbClr val="00FF00"/>
          </p15:clr>
        </p15:guide>
        <p15:guide id="3" pos="7488">
          <p15:clr>
            <a:srgbClr val="00FF00"/>
          </p15:clr>
        </p15:guide>
        <p15:guide id="4" pos="7620">
          <p15:clr>
            <a:srgbClr val="00FF0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C Table of Contents - Light">
  <p:cSld name="TITLE_1_3">
    <p:bg>
      <p:bgPr>
        <a:solidFill>
          <a:srgbClr val="FFFFFF"/>
        </a:solidFill>
      </p:bgPr>
    </p:bg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8"/>
          <p:cNvPicPr preferRelativeResize="0"/>
          <p:nvPr/>
        </p:nvPicPr>
        <p:blipFill rotWithShape="1">
          <a:blip r:embed="rId2">
            <a:alphaModFix/>
          </a:blip>
          <a:srcRect b="0" l="35529" r="0" t="0"/>
          <a:stretch/>
        </p:blipFill>
        <p:spPr>
          <a:xfrm>
            <a:off x="0" y="0"/>
            <a:ext cx="6190502" cy="5281366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0;p8"/>
          <p:cNvPicPr preferRelativeResize="0"/>
          <p:nvPr/>
        </p:nvPicPr>
        <p:blipFill rotWithShape="1">
          <a:blip r:embed="rId2">
            <a:alphaModFix/>
          </a:blip>
          <a:srcRect b="0" l="35337" r="0" t="8045"/>
          <a:stretch/>
        </p:blipFill>
        <p:spPr>
          <a:xfrm flipH="1" rot="10800000">
            <a:off x="-17775" y="5236350"/>
            <a:ext cx="6206528" cy="4854600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8"/>
          <p:cNvSpPr txBox="1"/>
          <p:nvPr>
            <p:ph type="ctrTitle"/>
          </p:nvPr>
        </p:nvSpPr>
        <p:spPr>
          <a:xfrm>
            <a:off x="6400800" y="1600200"/>
            <a:ext cx="11201400" cy="64008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" type="subTitle"/>
          </p:nvPr>
        </p:nvSpPr>
        <p:spPr>
          <a:xfrm>
            <a:off x="6398250" y="894080"/>
            <a:ext cx="10972800" cy="7599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Font typeface="Space Grotesk"/>
              <a:buNone/>
              <a:defRPr sz="2200"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spcBef>
                <a:spcPts val="3200"/>
              </a:spcBef>
              <a:spcAft>
                <a:spcPts val="0"/>
              </a:spcAft>
              <a:buSzPts val="2200"/>
              <a:buFont typeface="Space Grotesk"/>
              <a:buNone/>
              <a:defRPr sz="2200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SzPts val="2200"/>
              <a:buFont typeface="Space Grotesk"/>
              <a:buNone/>
              <a:defRPr sz="2200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SzPts val="2200"/>
              <a:buFont typeface="Space Grotesk"/>
              <a:buNone/>
              <a:defRPr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SzPts val="2200"/>
              <a:buFont typeface="Space Grotesk"/>
              <a:buNone/>
              <a:defRPr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SzPts val="2200"/>
              <a:buFont typeface="Space Grotesk"/>
              <a:buNone/>
              <a:defRPr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SzPts val="2200"/>
              <a:buFont typeface="Space Grotesk"/>
              <a:buNone/>
              <a:defRPr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SzPts val="2200"/>
              <a:buFont typeface="Space Grotesk"/>
              <a:buNone/>
              <a:defRPr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SzPts val="2200"/>
              <a:buFont typeface="Space Grotesk"/>
              <a:buNone/>
              <a:defRPr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900">
          <p15:clr>
            <a:srgbClr val="00FF00"/>
          </p15:clr>
        </p15:guide>
        <p15:guide id="2" pos="4032">
          <p15:clr>
            <a:srgbClr val="00FF00"/>
          </p15:clr>
        </p15:guide>
        <p15:guide id="3" pos="7488">
          <p15:clr>
            <a:srgbClr val="00FF00"/>
          </p15:clr>
        </p15:guide>
        <p15:guide id="4" pos="7620">
          <p15:clr>
            <a:srgbClr val="00FF0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C Table of Contents - Light">
  <p:cSld name="TITLE_1_2">
    <p:bg>
      <p:bgPr>
        <a:noFill/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9"/>
          <p:cNvPicPr preferRelativeResize="0"/>
          <p:nvPr/>
        </p:nvPicPr>
        <p:blipFill rotWithShape="1">
          <a:blip r:embed="rId2">
            <a:alphaModFix/>
          </a:blip>
          <a:srcRect b="0" l="55367" r="0" t="0"/>
          <a:stretch/>
        </p:blipFill>
        <p:spPr>
          <a:xfrm>
            <a:off x="0" y="0"/>
            <a:ext cx="4800602" cy="5915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9"/>
          <p:cNvPicPr preferRelativeResize="0"/>
          <p:nvPr/>
        </p:nvPicPr>
        <p:blipFill rotWithShape="1">
          <a:blip r:embed="rId2">
            <a:alphaModFix/>
          </a:blip>
          <a:srcRect b="0" l="55365" r="711" t="29577"/>
          <a:stretch/>
        </p:blipFill>
        <p:spPr>
          <a:xfrm rot="10800000">
            <a:off x="-14797" y="5915875"/>
            <a:ext cx="4717747" cy="4160275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9"/>
          <p:cNvSpPr txBox="1"/>
          <p:nvPr>
            <p:ph type="ctrTitle"/>
          </p:nvPr>
        </p:nvSpPr>
        <p:spPr>
          <a:xfrm>
            <a:off x="4949900" y="1600200"/>
            <a:ext cx="12642900" cy="64008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9pPr>
          </a:lstStyle>
          <a:p/>
        </p:txBody>
      </p:sp>
      <p:sp>
        <p:nvSpPr>
          <p:cNvPr id="57" name="Google Shape;57;p9"/>
          <p:cNvSpPr txBox="1"/>
          <p:nvPr>
            <p:ph idx="1" type="subTitle"/>
          </p:nvPr>
        </p:nvSpPr>
        <p:spPr>
          <a:xfrm>
            <a:off x="4946900" y="685799"/>
            <a:ext cx="12394200" cy="9144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Font typeface="Space Grotesk"/>
              <a:buNone/>
              <a:defRPr sz="2200"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Font typeface="Space Grotesk"/>
              <a:buNone/>
              <a:defRPr sz="2200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SzPts val="2200"/>
              <a:buFont typeface="Space Grotesk"/>
              <a:buNone/>
              <a:defRPr sz="2200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SzPts val="2200"/>
              <a:buFont typeface="Space Grotesk"/>
              <a:buNone/>
              <a:defRPr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SzPts val="2200"/>
              <a:buFont typeface="Space Grotesk"/>
              <a:buNone/>
              <a:defRPr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SzPts val="2200"/>
              <a:buFont typeface="Space Grotesk"/>
              <a:buNone/>
              <a:defRPr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SzPts val="2200"/>
              <a:buFont typeface="Space Grotesk"/>
              <a:buNone/>
              <a:defRPr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SzPts val="2200"/>
              <a:buFont typeface="Space Grotesk"/>
              <a:buNone/>
              <a:defRPr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SzPts val="2200"/>
              <a:buFont typeface="Space Grotesk"/>
              <a:buNone/>
              <a:defRPr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024">
          <p15:clr>
            <a:srgbClr val="FA7B17"/>
          </p15:clr>
        </p15:guide>
        <p15:guide id="2" pos="3118">
          <p15:clr>
            <a:srgbClr val="FA7B17"/>
          </p15:clr>
        </p15:guide>
        <p15:guide id="3" pos="5710">
          <p15:clr>
            <a:srgbClr val="FA7B17"/>
          </p15:clr>
        </p15:guide>
        <p15:guide id="4" pos="5804">
          <p15:clr>
            <a:srgbClr val="FA7B17"/>
          </p15:clr>
        </p15:guide>
        <p15:guide id="5" pos="8396">
          <p15:clr>
            <a:srgbClr val="FA7B17"/>
          </p15:clr>
        </p15:guide>
        <p15:guide id="6" pos="8490">
          <p15:clr>
            <a:srgbClr val="FA7B17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C Module Title">
  <p:cSld name="TITLE_1_2_2">
    <p:bg>
      <p:bgPr>
        <a:noFill/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0"/>
          <p:cNvPicPr preferRelativeResize="0"/>
          <p:nvPr/>
        </p:nvPicPr>
        <p:blipFill rotWithShape="1">
          <a:blip r:embed="rId2">
            <a:alphaModFix/>
          </a:blip>
          <a:srcRect b="-979" l="0" r="73749" t="0"/>
          <a:stretch/>
        </p:blipFill>
        <p:spPr>
          <a:xfrm>
            <a:off x="0" y="-49187"/>
            <a:ext cx="4800602" cy="10156774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0"/>
          <p:cNvSpPr txBox="1"/>
          <p:nvPr>
            <p:ph type="ctrTitle"/>
          </p:nvPr>
        </p:nvSpPr>
        <p:spPr>
          <a:xfrm>
            <a:off x="4947000" y="1600200"/>
            <a:ext cx="12645900" cy="7772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61" name="Google Shape;61;p10"/>
          <p:cNvSpPr txBox="1"/>
          <p:nvPr/>
        </p:nvSpPr>
        <p:spPr>
          <a:xfrm>
            <a:off x="4946900" y="685800"/>
            <a:ext cx="126459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2"/>
                </a:solidFill>
                <a:latin typeface="Space Grotesk"/>
                <a:ea typeface="Space Grotesk"/>
                <a:cs typeface="Space Grotesk"/>
                <a:sym typeface="Space Grotesk"/>
              </a:rPr>
              <a:t>THE DATA CARDS PLAYBOOK</a:t>
            </a:r>
            <a:endParaRPr sz="2200">
              <a:solidFill>
                <a:schemeClr val="lt2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3024">
          <p15:clr>
            <a:srgbClr val="00FF00"/>
          </p15:clr>
        </p15:guide>
        <p15:guide id="2" pos="3116">
          <p15:clr>
            <a:srgbClr val="00FF00"/>
          </p15:clr>
        </p15:guide>
        <p15:guide id="3" pos="5708">
          <p15:clr>
            <a:srgbClr val="00FF00"/>
          </p15:clr>
        </p15:guide>
        <p15:guide id="4" pos="5806">
          <p15:clr>
            <a:srgbClr val="00FF00"/>
          </p15:clr>
        </p15:guide>
        <p15:guide id="5" pos="8398">
          <p15:clr>
            <a:srgbClr val="00FF00"/>
          </p15:clr>
        </p15:guide>
        <p15:guide id="6" pos="8490">
          <p15:clr>
            <a:srgbClr val="00FF00"/>
          </p15:clr>
        </p15:guide>
      </p15:sldGuideLst>
    </p:ext>
  </p:extLst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2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22" Type="http://schemas.openxmlformats.org/officeDocument/2006/relationships/slideLayout" Target="../slideLayouts/slideLayout22.xml"/><Relationship Id="rId44" Type="http://schemas.openxmlformats.org/officeDocument/2006/relationships/theme" Target="../theme/theme1.xml"/><Relationship Id="rId21" Type="http://schemas.openxmlformats.org/officeDocument/2006/relationships/slideLayout" Target="../slideLayouts/slideLayout21.xml"/><Relationship Id="rId43" Type="http://schemas.openxmlformats.org/officeDocument/2006/relationships/slideLayout" Target="../slideLayouts/slideLayout43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39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16.xml"/><Relationship Id="rId38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wiss-2"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685800" y="698336"/>
            <a:ext cx="12801600" cy="12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Rubik Medium"/>
              <a:buNone/>
              <a:defRPr sz="6000">
                <a:solidFill>
                  <a:schemeClr val="dk2"/>
                </a:solidFill>
                <a:latin typeface="Rubik Medium"/>
                <a:ea typeface="Rubik Medium"/>
                <a:cs typeface="Rubik Medium"/>
                <a:sym typeface="Rubik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Rubik Medium"/>
              <a:buNone/>
              <a:defRPr sz="6000">
                <a:solidFill>
                  <a:schemeClr val="dk2"/>
                </a:solidFill>
                <a:latin typeface="Rubik Medium"/>
                <a:ea typeface="Rubik Medium"/>
                <a:cs typeface="Rubik Medium"/>
                <a:sym typeface="Rubik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Rubik Medium"/>
              <a:buNone/>
              <a:defRPr sz="6000">
                <a:solidFill>
                  <a:schemeClr val="dk2"/>
                </a:solidFill>
                <a:latin typeface="Rubik Medium"/>
                <a:ea typeface="Rubik Medium"/>
                <a:cs typeface="Rubik Medium"/>
                <a:sym typeface="Rubik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Rubik Medium"/>
              <a:buNone/>
              <a:defRPr sz="6000">
                <a:solidFill>
                  <a:schemeClr val="dk2"/>
                </a:solidFill>
                <a:latin typeface="Rubik Medium"/>
                <a:ea typeface="Rubik Medium"/>
                <a:cs typeface="Rubik Medium"/>
                <a:sym typeface="Rubik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Rubik Medium"/>
              <a:buNone/>
              <a:defRPr sz="6000">
                <a:solidFill>
                  <a:schemeClr val="dk2"/>
                </a:solidFill>
                <a:latin typeface="Rubik Medium"/>
                <a:ea typeface="Rubik Medium"/>
                <a:cs typeface="Rubik Medium"/>
                <a:sym typeface="Rubik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Rubik Medium"/>
              <a:buNone/>
              <a:defRPr sz="6000">
                <a:solidFill>
                  <a:schemeClr val="dk2"/>
                </a:solidFill>
                <a:latin typeface="Rubik Medium"/>
                <a:ea typeface="Rubik Medium"/>
                <a:cs typeface="Rubik Medium"/>
                <a:sym typeface="Rubik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Rubik Medium"/>
              <a:buNone/>
              <a:defRPr sz="6000">
                <a:solidFill>
                  <a:schemeClr val="dk2"/>
                </a:solidFill>
                <a:latin typeface="Rubik Medium"/>
                <a:ea typeface="Rubik Medium"/>
                <a:cs typeface="Rubik Medium"/>
                <a:sym typeface="Rubik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Rubik Medium"/>
              <a:buNone/>
              <a:defRPr sz="6000">
                <a:solidFill>
                  <a:schemeClr val="dk2"/>
                </a:solidFill>
                <a:latin typeface="Rubik Medium"/>
                <a:ea typeface="Rubik Medium"/>
                <a:cs typeface="Rubik Medium"/>
                <a:sym typeface="Rubik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Rubik Medium"/>
              <a:buNone/>
              <a:defRPr sz="6000">
                <a:solidFill>
                  <a:schemeClr val="dk2"/>
                </a:solidFill>
                <a:latin typeface="Rubik Medium"/>
                <a:ea typeface="Rubik Medium"/>
                <a:cs typeface="Rubik Medium"/>
                <a:sym typeface="Rubik Medium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685800" y="3120627"/>
            <a:ext cx="12801600" cy="58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4572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Inter"/>
              <a:buChar char="●"/>
              <a:defRPr sz="36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406400" lvl="1" marL="914400" rtl="0">
              <a:lnSpc>
                <a:spcPct val="115000"/>
              </a:lnSpc>
              <a:spcBef>
                <a:spcPts val="32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Inter"/>
              <a:buChar char="○"/>
              <a:defRPr sz="28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-393700" lvl="2" marL="1371600" rtl="0">
              <a:lnSpc>
                <a:spcPct val="115000"/>
              </a:lnSpc>
              <a:spcBef>
                <a:spcPts val="3200"/>
              </a:spcBef>
              <a:spcAft>
                <a:spcPts val="0"/>
              </a:spcAft>
              <a:buClr>
                <a:schemeClr val="lt2"/>
              </a:buClr>
              <a:buSzPts val="2600"/>
              <a:buFont typeface="Inter"/>
              <a:buChar char="■"/>
              <a:defRPr sz="26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-368300" lvl="3" marL="1828800" rtl="0">
              <a:lnSpc>
                <a:spcPct val="115000"/>
              </a:lnSpc>
              <a:spcBef>
                <a:spcPts val="32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Inter"/>
              <a:buChar char="●"/>
              <a:defRPr sz="22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-368300" lvl="4" marL="2286000" rtl="0">
              <a:lnSpc>
                <a:spcPct val="115000"/>
              </a:lnSpc>
              <a:spcBef>
                <a:spcPts val="32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Inter"/>
              <a:buChar char="○"/>
              <a:defRPr sz="22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368300" lvl="5" marL="2743200" rtl="0">
              <a:lnSpc>
                <a:spcPct val="115000"/>
              </a:lnSpc>
              <a:spcBef>
                <a:spcPts val="32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Inter"/>
              <a:buChar char="■"/>
              <a:defRPr sz="22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-368300" lvl="6" marL="3200400" rtl="0">
              <a:lnSpc>
                <a:spcPct val="115000"/>
              </a:lnSpc>
              <a:spcBef>
                <a:spcPts val="32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Inter"/>
              <a:buChar char="●"/>
              <a:defRPr sz="22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-368300" lvl="7" marL="3657600" rtl="0">
              <a:lnSpc>
                <a:spcPct val="115000"/>
              </a:lnSpc>
              <a:spcBef>
                <a:spcPts val="32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Inter"/>
              <a:buChar char="○"/>
              <a:defRPr sz="22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-368300" lvl="8" marL="4114800" rtl="0">
              <a:lnSpc>
                <a:spcPct val="115000"/>
              </a:lnSpc>
              <a:spcBef>
                <a:spcPts val="3200"/>
              </a:spcBef>
              <a:spcAft>
                <a:spcPts val="3200"/>
              </a:spcAft>
              <a:buClr>
                <a:schemeClr val="lt2"/>
              </a:buClr>
              <a:buSzPts val="2200"/>
              <a:buFont typeface="Inter"/>
              <a:buChar char="■"/>
              <a:defRPr sz="22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432">
          <p15:clr>
            <a:srgbClr val="EA4335"/>
          </p15:clr>
        </p15:guide>
        <p15:guide id="2" pos="11088">
          <p15:clr>
            <a:srgbClr val="EA4335"/>
          </p15:clr>
        </p15:guide>
        <p15:guide id="3" orient="horz" pos="432">
          <p15:clr>
            <a:srgbClr val="EA4335"/>
          </p15:clr>
        </p15:guide>
        <p15:guide id="4" orient="horz" pos="5904">
          <p15:clr>
            <a:srgbClr val="EA4335"/>
          </p15:clr>
        </p15:guide>
        <p15:guide id="5" orient="horz" pos="1008">
          <p15:clr>
            <a:srgbClr val="9900FF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.xml"/><Relationship Id="rId3" Type="http://schemas.openxmlformats.org/officeDocument/2006/relationships/hyperlink" Target="https://pair-code.github.io/datacardsplaybook/playbook/ask-align-on-agents.pdf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://pair-code.github.io/datacardsplaybook" TargetMode="External"/><Relationship Id="rId4" Type="http://schemas.openxmlformats.org/officeDocument/2006/relationships/hyperlink" Target="https://github.com/pair-code/datacardsplaybook" TargetMode="External"/><Relationship Id="rId5" Type="http://schemas.openxmlformats.org/officeDocument/2006/relationships/hyperlink" Target="https://pair-code.github.io/DataCardsPlaybook" TargetMode="External"/><Relationship Id="rId6" Type="http://schemas.openxmlformats.org/officeDocument/2006/relationships/image" Target="../media/image2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://pair-code.github.io/datacardsplaybook" TargetMode="External"/><Relationship Id="rId4" Type="http://schemas.openxmlformats.org/officeDocument/2006/relationships/hyperlink" Target="https://pair.withgoogle.com/" TargetMode="External"/><Relationship Id="rId5" Type="http://schemas.openxmlformats.org/officeDocument/2006/relationships/hyperlink" Target="https://research.google/" TargetMode="External"/><Relationship Id="rId6" Type="http://schemas.openxmlformats.org/officeDocument/2006/relationships/hyperlink" Target="https://creativecommons.org/licenses/by-sa/4.0/deed.ast" TargetMode="External"/><Relationship Id="rId7" Type="http://schemas.openxmlformats.org/officeDocument/2006/relationships/image" Target="../media/image2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4.jpg"/><Relationship Id="rId4" Type="http://schemas.openxmlformats.org/officeDocument/2006/relationships/image" Target="../media/image2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3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5"/>
          <p:cNvSpPr txBox="1"/>
          <p:nvPr>
            <p:ph type="title"/>
          </p:nvPr>
        </p:nvSpPr>
        <p:spPr>
          <a:xfrm>
            <a:off x="4953939" y="838200"/>
            <a:ext cx="12646200" cy="36576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ubik SemiBold"/>
                <a:ea typeface="Rubik SemiBold"/>
                <a:cs typeface="Rubik SemiBold"/>
                <a:sym typeface="Rubik SemiBold"/>
              </a:rPr>
              <a:t>The Data Cards Playbook</a:t>
            </a:r>
            <a:endParaRPr>
              <a:latin typeface="Rubik SemiBold"/>
              <a:ea typeface="Rubik SemiBold"/>
              <a:cs typeface="Rubik SemiBold"/>
              <a:sym typeface="Rubik SemiBold"/>
            </a:endParaRPr>
          </a:p>
        </p:txBody>
      </p:sp>
      <p:sp>
        <p:nvSpPr>
          <p:cNvPr id="292" name="Google Shape;292;p45"/>
          <p:cNvSpPr txBox="1"/>
          <p:nvPr>
            <p:ph idx="1" type="subTitle"/>
          </p:nvPr>
        </p:nvSpPr>
        <p:spPr>
          <a:xfrm>
            <a:off x="4946900" y="4495800"/>
            <a:ext cx="12646200" cy="18288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3200"/>
              </a:spcAft>
              <a:buNone/>
            </a:pPr>
            <a:r>
              <a:rPr lang="en"/>
              <a:t>A toolkit for purposeful and people-centric dataset documentation for transparency in AI systems.</a:t>
            </a:r>
            <a:endParaRPr/>
          </a:p>
        </p:txBody>
      </p:sp>
      <p:sp>
        <p:nvSpPr>
          <p:cNvPr id="293" name="Google Shape;293;p45"/>
          <p:cNvSpPr txBox="1"/>
          <p:nvPr>
            <p:ph idx="2" type="subTitle"/>
          </p:nvPr>
        </p:nvSpPr>
        <p:spPr>
          <a:xfrm>
            <a:off x="4954650" y="8248650"/>
            <a:ext cx="9729600" cy="8955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https://pair-code.github.io/datacardsplaybook/</a:t>
            </a:r>
            <a:r>
              <a:rPr lang="en"/>
              <a:t>                 #datacardsplaybook</a:t>
            </a:r>
            <a:endParaRPr b="1">
              <a:solidFill>
                <a:srgbClr val="3C4F50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54"/>
          <p:cNvSpPr txBox="1"/>
          <p:nvPr>
            <p:ph type="title"/>
          </p:nvPr>
        </p:nvSpPr>
        <p:spPr>
          <a:xfrm>
            <a:off x="685800" y="685800"/>
            <a:ext cx="16916400" cy="914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25354"/>
                </a:solidFill>
              </a:rPr>
              <a:t>Final checks</a:t>
            </a:r>
            <a:endParaRPr>
              <a:solidFill>
                <a:srgbClr val="425354"/>
              </a:solidFill>
            </a:endParaRPr>
          </a:p>
        </p:txBody>
      </p:sp>
      <p:sp>
        <p:nvSpPr>
          <p:cNvPr id="438" name="Google Shape;438;p54"/>
          <p:cNvSpPr txBox="1"/>
          <p:nvPr>
            <p:ph type="title"/>
          </p:nvPr>
        </p:nvSpPr>
        <p:spPr>
          <a:xfrm>
            <a:off x="669800" y="2234575"/>
            <a:ext cx="16916400" cy="657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439A0"/>
                </a:solidFill>
                <a:latin typeface="Inter"/>
                <a:ea typeface="Inter"/>
                <a:cs typeface="Inter"/>
                <a:sym typeface="Inter"/>
              </a:rPr>
              <a:t>YOU SHOULD NOW HAVE</a:t>
            </a:r>
            <a:endParaRPr sz="2400">
              <a:solidFill>
                <a:srgbClr val="F439A0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439A0"/>
                </a:solidFill>
                <a:latin typeface="Inter"/>
                <a:ea typeface="Inter"/>
                <a:cs typeface="Inter"/>
                <a:sym typeface="Inter"/>
              </a:rPr>
              <a:t>_</a:t>
            </a:r>
            <a:endParaRPr sz="2400">
              <a:solidFill>
                <a:srgbClr val="F439A0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Inter Medium"/>
              <a:ea typeface="Inter Medium"/>
              <a:cs typeface="Inter Medium"/>
              <a:sym typeface="Inter Medium"/>
            </a:endParaRPr>
          </a:p>
          <a:p>
            <a:pPr indent="457200" lvl="0" marL="457200" rtl="0" algn="l">
              <a:lnSpc>
                <a:spcPct val="200000"/>
              </a:lnSpc>
              <a:spcBef>
                <a:spcPts val="20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2800">
                <a:solidFill>
                  <a:srgbClr val="425354"/>
                </a:solidFill>
                <a:latin typeface="Inter Medium"/>
                <a:ea typeface="Inter Medium"/>
                <a:cs typeface="Inter Medium"/>
                <a:sym typeface="Inter Medium"/>
              </a:rPr>
              <a:t>Agreed on the top 2-5 agents of the Data Card</a:t>
            </a:r>
            <a:endParaRPr sz="2800">
              <a:solidFill>
                <a:srgbClr val="425354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457200" lvl="0" marL="457200" rtl="0" algn="l">
              <a:lnSpc>
                <a:spcPct val="200000"/>
              </a:lnSpc>
              <a:spcBef>
                <a:spcPts val="20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2800">
                <a:latin typeface="Inter Medium"/>
                <a:ea typeface="Inter Medium"/>
                <a:cs typeface="Inter Medium"/>
                <a:sym typeface="Inter Medium"/>
              </a:rPr>
              <a:t>Prioritized the Agent Information Journeys addressed by your Data Card (lenses)</a:t>
            </a:r>
            <a:endParaRPr sz="2800">
              <a:latin typeface="Inter Medium"/>
              <a:ea typeface="Inter Medium"/>
              <a:cs typeface="Inter Medium"/>
              <a:sym typeface="Inter Medium"/>
            </a:endParaRPr>
          </a:p>
          <a:p>
            <a:pPr indent="457200" lvl="0" marL="457200" rtl="0" algn="l">
              <a:lnSpc>
                <a:spcPct val="200000"/>
              </a:lnSpc>
              <a:spcBef>
                <a:spcPts val="20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2800">
                <a:latin typeface="Inter Medium"/>
                <a:ea typeface="Inter Medium"/>
                <a:cs typeface="Inter Medium"/>
                <a:sym typeface="Inter Medium"/>
              </a:rPr>
              <a:t>Produced specific questions and prompts to answer in your Data Card </a:t>
            </a:r>
            <a:r>
              <a:rPr lang="en" sz="2800">
                <a:solidFill>
                  <a:srgbClr val="425354"/>
                </a:solidFill>
                <a:latin typeface="Inter Medium"/>
                <a:ea typeface="Inter Medium"/>
                <a:cs typeface="Inter Medium"/>
                <a:sym typeface="Inter Medium"/>
              </a:rPr>
              <a:t>(scopes)</a:t>
            </a:r>
            <a:endParaRPr sz="2800">
              <a:solidFill>
                <a:srgbClr val="425354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457200" lvl="0" marL="457200" rtl="0" algn="l">
              <a:lnSpc>
                <a:spcPct val="200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b="1" lang="en" sz="2800">
                <a:latin typeface="Inter"/>
                <a:ea typeface="Inter"/>
                <a:cs typeface="Inter"/>
                <a:sym typeface="Inter"/>
              </a:rPr>
              <a:t>Created a Data Card Template</a:t>
            </a:r>
            <a:endParaRPr b="1" sz="28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39" name="Google Shape;439;p54"/>
          <p:cNvSpPr/>
          <p:nvPr/>
        </p:nvSpPr>
        <p:spPr>
          <a:xfrm>
            <a:off x="839775" y="3661879"/>
            <a:ext cx="432300" cy="422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</a:rPr>
              <a:t>✔</a:t>
            </a:r>
            <a:endParaRPr sz="2000">
              <a:solidFill>
                <a:srgbClr val="FFFFFF"/>
              </a:solidFill>
            </a:endParaRPr>
          </a:p>
        </p:txBody>
      </p:sp>
      <p:sp>
        <p:nvSpPr>
          <p:cNvPr id="440" name="Google Shape;440;p54"/>
          <p:cNvSpPr/>
          <p:nvPr/>
        </p:nvSpPr>
        <p:spPr>
          <a:xfrm>
            <a:off x="839775" y="4735821"/>
            <a:ext cx="432300" cy="422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</a:rPr>
              <a:t>✔</a:t>
            </a:r>
            <a:endParaRPr sz="2000">
              <a:solidFill>
                <a:srgbClr val="FFFFFF"/>
              </a:solidFill>
            </a:endParaRPr>
          </a:p>
        </p:txBody>
      </p:sp>
      <p:sp>
        <p:nvSpPr>
          <p:cNvPr id="441" name="Google Shape;441;p54"/>
          <p:cNvSpPr/>
          <p:nvPr/>
        </p:nvSpPr>
        <p:spPr>
          <a:xfrm>
            <a:off x="839775" y="5885962"/>
            <a:ext cx="432300" cy="422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</a:rPr>
              <a:t>✔</a:t>
            </a:r>
            <a:endParaRPr sz="2000">
              <a:solidFill>
                <a:srgbClr val="FFFFFF"/>
              </a:solidFill>
            </a:endParaRPr>
          </a:p>
        </p:txBody>
      </p:sp>
      <p:sp>
        <p:nvSpPr>
          <p:cNvPr id="442" name="Google Shape;442;p54"/>
          <p:cNvSpPr/>
          <p:nvPr/>
        </p:nvSpPr>
        <p:spPr>
          <a:xfrm>
            <a:off x="839775" y="6959904"/>
            <a:ext cx="432300" cy="422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</a:rPr>
              <a:t>✔</a:t>
            </a:r>
            <a:endParaRPr sz="2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55"/>
          <p:cNvSpPr txBox="1"/>
          <p:nvPr/>
        </p:nvSpPr>
        <p:spPr>
          <a:xfrm>
            <a:off x="4955475" y="2935633"/>
            <a:ext cx="11449800" cy="395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u="sng">
                <a:solidFill>
                  <a:srgbClr val="D368FF"/>
                </a:solidFill>
                <a:latin typeface="Inter"/>
                <a:ea typeface="Inter"/>
                <a:cs typeface="Inter"/>
                <a:sym typeface="Inter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The Data Cards Playbook ↗</a:t>
            </a:r>
            <a:r>
              <a:rPr lang="en" sz="2000">
                <a:solidFill>
                  <a:srgbClr val="CDDCDC"/>
                </a:solidFill>
                <a:latin typeface="Inter"/>
                <a:ea typeface="Inter"/>
                <a:cs typeface="Inter"/>
                <a:sym typeface="Inter"/>
              </a:rPr>
              <a:t> is an adaptable toolkit of participatory activities, </a:t>
            </a:r>
            <a:br>
              <a:rPr lang="en" sz="2000">
                <a:solidFill>
                  <a:srgbClr val="CDDCDC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" sz="2000">
                <a:solidFill>
                  <a:srgbClr val="CDDCDC"/>
                </a:solidFill>
                <a:latin typeface="Inter"/>
                <a:ea typeface="Inter"/>
                <a:cs typeface="Inter"/>
                <a:sym typeface="Inter"/>
              </a:rPr>
              <a:t>conceptual frameworks, and guidance that support Responsible AI practices </a:t>
            </a:r>
            <a:br>
              <a:rPr lang="en" sz="2000">
                <a:solidFill>
                  <a:srgbClr val="CDDCDC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" sz="2000">
                <a:solidFill>
                  <a:srgbClr val="CDDCDC"/>
                </a:solidFill>
                <a:latin typeface="Inter"/>
                <a:ea typeface="Inter"/>
                <a:cs typeface="Inter"/>
                <a:sym typeface="Inter"/>
              </a:rPr>
              <a:t>for transparency in dataset documentation.</a:t>
            </a:r>
            <a:endParaRPr sz="2000">
              <a:solidFill>
                <a:srgbClr val="CDDCDC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CDDCDC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CDDCDC"/>
                </a:solidFill>
                <a:latin typeface="Inter"/>
                <a:ea typeface="Inter"/>
                <a:cs typeface="Inter"/>
                <a:sym typeface="Inter"/>
              </a:rPr>
              <a:t>If you’ve adapted, implemented, or have feedback for this guidance, </a:t>
            </a:r>
            <a:br>
              <a:rPr lang="en" sz="2000">
                <a:solidFill>
                  <a:srgbClr val="CDDCDC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" sz="2000">
                <a:solidFill>
                  <a:srgbClr val="CDDCDC"/>
                </a:solidFill>
                <a:latin typeface="Inter"/>
                <a:ea typeface="Inter"/>
                <a:cs typeface="Inter"/>
                <a:sym typeface="Inter"/>
              </a:rPr>
              <a:t>we’d love to hear from you at </a:t>
            </a:r>
            <a:r>
              <a:rPr lang="en" sz="2000" u="sng">
                <a:solidFill>
                  <a:srgbClr val="D368FF"/>
                </a:solidFill>
                <a:latin typeface="Inter"/>
                <a:ea typeface="Inter"/>
                <a:cs typeface="Inter"/>
                <a:sym typeface="Inter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https://github.com/pair-code/datacardsplaybook ↗</a:t>
            </a:r>
            <a:r>
              <a:rPr lang="en" sz="2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.</a:t>
            </a:r>
            <a:endParaRPr sz="20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lt1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0" lvl="0" marL="0" rtl="0" algn="l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rPr>
              <a:t>Find the complete playbook at</a:t>
            </a:r>
            <a:br>
              <a:rPr lang="en" sz="22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rPr>
            </a:br>
            <a:r>
              <a:rPr lang="en" sz="2200" u="sng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https://pair-code.github.io/datacardsplaybook ↗</a:t>
            </a:r>
            <a:endParaRPr sz="2200" u="sng">
              <a:solidFill>
                <a:schemeClr val="lt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pic>
        <p:nvPicPr>
          <p:cNvPr id="448" name="Google Shape;448;p5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5800" y="1931658"/>
            <a:ext cx="4114800" cy="4171936"/>
          </a:xfrm>
          <a:prstGeom prst="rect">
            <a:avLst/>
          </a:prstGeom>
          <a:noFill/>
          <a:ln>
            <a:noFill/>
          </a:ln>
        </p:spPr>
      </p:pic>
      <p:sp>
        <p:nvSpPr>
          <p:cNvPr id="449" name="Google Shape;449;p55"/>
          <p:cNvSpPr txBox="1"/>
          <p:nvPr/>
        </p:nvSpPr>
        <p:spPr>
          <a:xfrm>
            <a:off x="4955475" y="1600200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rPr>
              <a:t>#datacardsplaybook</a:t>
            </a:r>
            <a:endParaRPr sz="2000">
              <a:solidFill>
                <a:schemeClr val="lt1"/>
              </a:solidFill>
              <a:latin typeface="Space Grotesk Medium"/>
              <a:ea typeface="Space Grotesk Medium"/>
              <a:cs typeface="Space Grotesk Medium"/>
              <a:sym typeface="Space Grotesk Medium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56"/>
          <p:cNvSpPr txBox="1"/>
          <p:nvPr/>
        </p:nvSpPr>
        <p:spPr>
          <a:xfrm>
            <a:off x="6648925" y="7207325"/>
            <a:ext cx="7289700" cy="9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CDDCDC"/>
                </a:solidFill>
                <a:latin typeface="Inter"/>
                <a:ea typeface="Inter"/>
                <a:cs typeface="Inter"/>
                <a:sym typeface="Inter"/>
              </a:rPr>
              <a:t>The </a:t>
            </a:r>
            <a:r>
              <a:rPr lang="en" sz="1300" u="sng">
                <a:solidFill>
                  <a:srgbClr val="D368FF"/>
                </a:solidFill>
                <a:latin typeface="Inter"/>
                <a:ea typeface="Inter"/>
                <a:cs typeface="Inter"/>
                <a:sym typeface="Inter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Data Cards Playbook ↗</a:t>
            </a:r>
            <a:r>
              <a:rPr lang="en" sz="13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" sz="1300">
                <a:solidFill>
                  <a:srgbClr val="CDDCDC"/>
                </a:solidFill>
                <a:latin typeface="Inter"/>
                <a:ea typeface="Inter"/>
                <a:cs typeface="Inter"/>
                <a:sym typeface="Inter"/>
              </a:rPr>
              <a:t>by</a:t>
            </a:r>
            <a:r>
              <a:rPr lang="en" sz="13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" sz="1300" u="sng">
                <a:solidFill>
                  <a:srgbClr val="D368FF"/>
                </a:solidFill>
                <a:latin typeface="Inter"/>
                <a:ea typeface="Inter"/>
                <a:cs typeface="Inter"/>
                <a:sym typeface="Inter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the People + AI Research Initiative ↗</a:t>
            </a:r>
            <a:r>
              <a:rPr lang="en" sz="13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at </a:t>
            </a:r>
            <a:r>
              <a:rPr lang="en" sz="1300" u="sng">
                <a:solidFill>
                  <a:srgbClr val="D368FF"/>
                </a:solidFill>
                <a:latin typeface="Inter"/>
                <a:ea typeface="Inter"/>
                <a:cs typeface="Inter"/>
                <a:sym typeface="Inter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Google Research ↗</a:t>
            </a:r>
            <a:r>
              <a:rPr lang="en" sz="13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" sz="1300">
                <a:solidFill>
                  <a:srgbClr val="CDDCDC"/>
                </a:solidFill>
                <a:latin typeface="Inter"/>
                <a:ea typeface="Inter"/>
                <a:cs typeface="Inter"/>
                <a:sym typeface="Inter"/>
              </a:rPr>
              <a:t>is licensed under a Creative Commons Attribution-ShareAlike 4.0 International License. You are free to share and adapt this work under the </a:t>
            </a:r>
            <a:r>
              <a:rPr lang="en" sz="1300" u="sng">
                <a:solidFill>
                  <a:srgbClr val="D368FF"/>
                </a:solidFill>
                <a:latin typeface="Inter"/>
                <a:ea typeface="Inter"/>
                <a:cs typeface="Inter"/>
                <a:sym typeface="Inter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appropriate license terms ↗</a:t>
            </a:r>
            <a:r>
              <a:rPr lang="en" sz="1300">
                <a:solidFill>
                  <a:srgbClr val="D368FF"/>
                </a:solidFill>
                <a:latin typeface="Inter"/>
                <a:ea typeface="Inter"/>
                <a:cs typeface="Inter"/>
                <a:sym typeface="Inter"/>
              </a:rPr>
              <a:t>.</a:t>
            </a:r>
            <a:endParaRPr sz="1300">
              <a:solidFill>
                <a:srgbClr val="D368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455" name="Google Shape;455;p5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71150" y="7401788"/>
            <a:ext cx="1606350" cy="56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6"/>
          <p:cNvSpPr txBox="1"/>
          <p:nvPr>
            <p:ph type="ctrTitle"/>
          </p:nvPr>
        </p:nvSpPr>
        <p:spPr>
          <a:xfrm>
            <a:off x="4947000" y="1600200"/>
            <a:ext cx="8385000" cy="7772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25354"/>
                </a:solidFill>
              </a:rPr>
              <a:t>Introduction</a:t>
            </a:r>
            <a:endParaRPr>
              <a:solidFill>
                <a:srgbClr val="1A73E8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01	Ask</a:t>
            </a:r>
            <a:br>
              <a:rPr lang="en">
                <a:solidFill>
                  <a:srgbClr val="425354"/>
                </a:solidFill>
              </a:rPr>
            </a:br>
            <a:r>
              <a:rPr lang="en">
                <a:solidFill>
                  <a:srgbClr val="425354"/>
                </a:solidFill>
              </a:rPr>
              <a:t>02	Inspect</a:t>
            </a:r>
            <a:endParaRPr>
              <a:solidFill>
                <a:srgbClr val="425354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25354"/>
                </a:solidFill>
              </a:rPr>
              <a:t>03	Answer</a:t>
            </a:r>
            <a:endParaRPr>
              <a:solidFill>
                <a:srgbClr val="425354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25354"/>
                </a:solidFill>
              </a:rPr>
              <a:t>04	Audit</a:t>
            </a:r>
            <a:endParaRPr>
              <a:solidFill>
                <a:srgbClr val="425354"/>
              </a:solidFill>
            </a:endParaRPr>
          </a:p>
        </p:txBody>
      </p:sp>
      <p:pic>
        <p:nvPicPr>
          <p:cNvPr id="299" name="Google Shape;299;p46"/>
          <p:cNvPicPr preferRelativeResize="0"/>
          <p:nvPr/>
        </p:nvPicPr>
        <p:blipFill rotWithShape="1">
          <a:blip r:embed="rId3">
            <a:alphaModFix/>
          </a:blip>
          <a:srcRect b="0" l="55434" r="25530" t="0"/>
          <a:stretch/>
        </p:blipFill>
        <p:spPr>
          <a:xfrm>
            <a:off x="76200" y="0"/>
            <a:ext cx="3481248" cy="1005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46"/>
          <p:cNvPicPr preferRelativeResize="0"/>
          <p:nvPr/>
        </p:nvPicPr>
        <p:blipFill rotWithShape="1">
          <a:blip r:embed="rId4">
            <a:alphaModFix/>
          </a:blip>
          <a:srcRect b="0" l="189" r="179" t="0"/>
          <a:stretch/>
        </p:blipFill>
        <p:spPr>
          <a:xfrm>
            <a:off x="14183574" y="6421128"/>
            <a:ext cx="2924867" cy="2743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7"/>
          <p:cNvSpPr txBox="1"/>
          <p:nvPr>
            <p:ph type="ctrTitle"/>
          </p:nvPr>
        </p:nvSpPr>
        <p:spPr>
          <a:xfrm>
            <a:off x="4946900" y="1600200"/>
            <a:ext cx="12655500" cy="58461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Assemble your Template</a:t>
            </a:r>
            <a:endParaRPr/>
          </a:p>
        </p:txBody>
      </p:sp>
      <p:sp>
        <p:nvSpPr>
          <p:cNvPr id="306" name="Google Shape;306;p47"/>
          <p:cNvSpPr txBox="1"/>
          <p:nvPr>
            <p:ph idx="1" type="subTitle"/>
          </p:nvPr>
        </p:nvSpPr>
        <p:spPr>
          <a:xfrm>
            <a:off x="4946900" y="685800"/>
            <a:ext cx="12655500" cy="9012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DATA CARDS PLAYBOOK</a:t>
            </a:r>
            <a:endParaRPr/>
          </a:p>
        </p:txBody>
      </p:sp>
      <p:sp>
        <p:nvSpPr>
          <p:cNvPr id="307" name="Google Shape;307;p47"/>
          <p:cNvSpPr txBox="1"/>
          <p:nvPr>
            <p:ph idx="2" type="body"/>
          </p:nvPr>
        </p:nvSpPr>
        <p:spPr>
          <a:xfrm>
            <a:off x="9230825" y="7338975"/>
            <a:ext cx="8371500" cy="2074800"/>
          </a:xfrm>
          <a:prstGeom prst="rect">
            <a:avLst/>
          </a:prstGeom>
        </p:spPr>
        <p:txBody>
          <a:bodyPr anchorCtr="0" anchor="t" bIns="91425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3200"/>
              </a:spcAft>
              <a:buNone/>
            </a:pPr>
            <a:r>
              <a:rPr lang="en"/>
              <a:t>Structure your </a:t>
            </a:r>
            <a:r>
              <a:rPr lang="en"/>
              <a:t>lenses and scopes into a Data Card template that works for producers and agents alike.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48"/>
          <p:cNvSpPr txBox="1"/>
          <p:nvPr>
            <p:ph idx="2" type="body"/>
          </p:nvPr>
        </p:nvSpPr>
        <p:spPr>
          <a:xfrm>
            <a:off x="9230825" y="1587000"/>
            <a:ext cx="8371500" cy="3200400"/>
          </a:xfrm>
          <a:prstGeom prst="rect">
            <a:avLst/>
          </a:prstGeom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3200"/>
              </a:spcAft>
              <a:buNone/>
            </a:pPr>
            <a:r>
              <a:rPr lang="en"/>
              <a:t>Organize lenses and scopes into a Data Card template by converting lenses to titles and structuring scopes as questions that Producers of datasets will fill out. </a:t>
            </a:r>
            <a:endParaRPr/>
          </a:p>
        </p:txBody>
      </p:sp>
      <p:sp>
        <p:nvSpPr>
          <p:cNvPr id="313" name="Google Shape;313;p48"/>
          <p:cNvSpPr txBox="1"/>
          <p:nvPr>
            <p:ph idx="3" type="body"/>
          </p:nvPr>
        </p:nvSpPr>
        <p:spPr>
          <a:xfrm>
            <a:off x="9230825" y="5168400"/>
            <a:ext cx="8371500" cy="3200400"/>
          </a:xfrm>
          <a:prstGeom prst="rect">
            <a:avLst/>
          </a:prstGeom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3200"/>
              </a:spcAft>
              <a:buNone/>
            </a:pPr>
            <a:r>
              <a:rPr lang="en"/>
              <a:t>A Data Card template that contains the most useful information for you agents, which can be inspected, tested, and implemented.</a:t>
            </a:r>
            <a:endParaRPr/>
          </a:p>
        </p:txBody>
      </p:sp>
      <p:sp>
        <p:nvSpPr>
          <p:cNvPr id="314" name="Google Shape;314;p48"/>
          <p:cNvSpPr txBox="1"/>
          <p:nvPr>
            <p:ph idx="4" type="body"/>
          </p:nvPr>
        </p:nvSpPr>
        <p:spPr>
          <a:xfrm>
            <a:off x="9230825" y="8471400"/>
            <a:ext cx="8371500" cy="901200"/>
          </a:xfrm>
          <a:prstGeom prst="rect">
            <a:avLst/>
          </a:prstGeom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3200"/>
              </a:spcAft>
              <a:buNone/>
            </a:pPr>
            <a:r>
              <a:rPr lang="en"/>
              <a:t>Moderate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9"/>
          <p:cNvSpPr txBox="1"/>
          <p:nvPr>
            <p:ph type="title"/>
          </p:nvPr>
        </p:nvSpPr>
        <p:spPr>
          <a:xfrm>
            <a:off x="685800" y="679700"/>
            <a:ext cx="16916400" cy="914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Consider this structure</a:t>
            </a:r>
            <a:endParaRPr sz="3600"/>
          </a:p>
        </p:txBody>
      </p:sp>
      <p:pic>
        <p:nvPicPr>
          <p:cNvPr id="320" name="Google Shape;320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1700" y="1594100"/>
            <a:ext cx="13944600" cy="6086475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49"/>
          <p:cNvSpPr txBox="1"/>
          <p:nvPr/>
        </p:nvSpPr>
        <p:spPr>
          <a:xfrm>
            <a:off x="899775" y="1951050"/>
            <a:ext cx="1553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accent3"/>
                </a:solidFill>
                <a:latin typeface="Inter"/>
                <a:ea typeface="Inter"/>
                <a:cs typeface="Inter"/>
                <a:sym typeface="Inter"/>
              </a:rPr>
              <a:t>Lens →</a:t>
            </a:r>
            <a:endParaRPr b="1" sz="1600">
              <a:solidFill>
                <a:schemeClr val="accent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22" name="Google Shape;322;p49"/>
          <p:cNvSpPr txBox="1"/>
          <p:nvPr/>
        </p:nvSpPr>
        <p:spPr>
          <a:xfrm>
            <a:off x="1988950" y="2519300"/>
            <a:ext cx="1553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Scopes</a:t>
            </a:r>
            <a:r>
              <a:rPr b="1" lang="en" sz="1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→</a:t>
            </a:r>
            <a:endParaRPr b="1" sz="16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23" name="Google Shape;323;p49"/>
          <p:cNvSpPr txBox="1"/>
          <p:nvPr/>
        </p:nvSpPr>
        <p:spPr>
          <a:xfrm>
            <a:off x="994917" y="3239946"/>
            <a:ext cx="2642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7F6000"/>
                </a:solidFill>
                <a:latin typeface="Inter"/>
                <a:ea typeface="Inter"/>
                <a:cs typeface="Inter"/>
                <a:sym typeface="Inter"/>
              </a:rPr>
              <a:t>Expected behaviors → </a:t>
            </a:r>
            <a:br>
              <a:rPr b="1" lang="en">
                <a:solidFill>
                  <a:srgbClr val="7F6000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b="1" lang="en">
                <a:solidFill>
                  <a:srgbClr val="7F6000"/>
                </a:solidFill>
                <a:latin typeface="Inter"/>
                <a:ea typeface="Inter"/>
                <a:cs typeface="Inter"/>
                <a:sym typeface="Inter"/>
              </a:rPr>
              <a:t>and context from lenses	</a:t>
            </a:r>
            <a:r>
              <a:rPr b="1" lang="en">
                <a:solidFill>
                  <a:srgbClr val="7F6000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endParaRPr b="1">
              <a:solidFill>
                <a:srgbClr val="7F6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24" name="Google Shape;324;p49"/>
          <p:cNvSpPr txBox="1"/>
          <p:nvPr/>
        </p:nvSpPr>
        <p:spPr>
          <a:xfrm>
            <a:off x="994925" y="4950000"/>
            <a:ext cx="25665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Structure and choice →  </a:t>
            </a:r>
            <a:br>
              <a:rPr b="1" lang="en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b="1" lang="en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derived from consolidating </a:t>
            </a:r>
            <a:br>
              <a:rPr b="1" lang="en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b="1" lang="en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lenses and scopes</a:t>
            </a:r>
            <a:endParaRPr b="1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25" name="Google Shape;325;p49"/>
          <p:cNvSpPr/>
          <p:nvPr/>
        </p:nvSpPr>
        <p:spPr>
          <a:xfrm>
            <a:off x="4224150" y="6828675"/>
            <a:ext cx="2481300" cy="492600"/>
          </a:xfrm>
          <a:prstGeom prst="roundRect">
            <a:avLst>
              <a:gd fmla="val 16667" name="adj"/>
            </a:avLst>
          </a:prstGeom>
          <a:solidFill>
            <a:srgbClr val="BD207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Telescopic Content ↑</a:t>
            </a:r>
            <a:r>
              <a:rPr lang="en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endParaRPr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26" name="Google Shape;326;p49"/>
          <p:cNvSpPr/>
          <p:nvPr/>
        </p:nvSpPr>
        <p:spPr>
          <a:xfrm>
            <a:off x="6809775" y="6828675"/>
            <a:ext cx="3106500" cy="492600"/>
          </a:xfrm>
          <a:prstGeom prst="roundRect">
            <a:avLst>
              <a:gd fmla="val 16667" name="adj"/>
            </a:avLst>
          </a:prstGeom>
          <a:solidFill>
            <a:srgbClr val="BD207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Peri</a:t>
            </a:r>
            <a:r>
              <a:rPr lang="en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scopic Content ↑ </a:t>
            </a:r>
            <a:endParaRPr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27" name="Google Shape;327;p49"/>
          <p:cNvSpPr/>
          <p:nvPr/>
        </p:nvSpPr>
        <p:spPr>
          <a:xfrm>
            <a:off x="10020600" y="6828675"/>
            <a:ext cx="3153900" cy="492600"/>
          </a:xfrm>
          <a:prstGeom prst="roundRect">
            <a:avLst>
              <a:gd fmla="val 16667" name="adj"/>
            </a:avLst>
          </a:prstGeom>
          <a:solidFill>
            <a:srgbClr val="BD207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Micro</a:t>
            </a:r>
            <a:r>
              <a:rPr lang="en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scopic Content ↑ </a:t>
            </a:r>
            <a:endParaRPr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28" name="Google Shape;328;p49"/>
          <p:cNvSpPr txBox="1"/>
          <p:nvPr/>
        </p:nvSpPr>
        <p:spPr>
          <a:xfrm>
            <a:off x="14595075" y="5024575"/>
            <a:ext cx="31065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↑ </a:t>
            </a:r>
            <a:br>
              <a:rPr b="1" lang="en" sz="16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b="1" lang="en" sz="16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Agent Information Journey(s)</a:t>
            </a:r>
            <a:endParaRPr b="1" sz="16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50"/>
          <p:cNvSpPr txBox="1"/>
          <p:nvPr>
            <p:ph type="title"/>
          </p:nvPr>
        </p:nvSpPr>
        <p:spPr>
          <a:xfrm>
            <a:off x="685800" y="685800"/>
            <a:ext cx="8376000" cy="8686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Meaningfully arrange your AIJs</a:t>
            </a:r>
            <a:r>
              <a:rPr lang="en"/>
              <a:t> into a template for Data Card(s).</a:t>
            </a:r>
            <a:endParaRPr/>
          </a:p>
          <a:p>
            <a:pPr indent="0" lvl="0" marL="0" rtl="0" algn="l">
              <a:lnSpc>
                <a:spcPct val="112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rPr>
              <a:t>Lenses can sections or “blocks” in a data card. Scopes describe the questions in each block. Organize</a:t>
            </a:r>
            <a:r>
              <a:rPr lang="en" sz="2400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rPr>
              <a:t> these so readers are able to navigate information reasonable as they read the Data Card from </a:t>
            </a:r>
            <a:r>
              <a:rPr b="1" lang="en" sz="24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top to bottom</a:t>
            </a:r>
            <a:r>
              <a:rPr lang="en" sz="2400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rPr>
              <a:t> (across blocks),</a:t>
            </a:r>
            <a:r>
              <a:rPr lang="en" sz="24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b="1" lang="en" sz="24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hierarchically</a:t>
            </a:r>
            <a:r>
              <a:rPr lang="en" sz="2400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rPr>
              <a:t> (from blocks to questions), and</a:t>
            </a:r>
            <a:r>
              <a:rPr lang="en" sz="24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b="1" lang="en" sz="24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horizontally</a:t>
            </a:r>
            <a:r>
              <a:rPr lang="en" sz="2400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rPr>
              <a:t> (across questions).</a:t>
            </a:r>
            <a:endParaRPr sz="2800">
              <a:solidFill>
                <a:schemeClr val="dk2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grpSp>
        <p:nvGrpSpPr>
          <p:cNvPr id="334" name="Google Shape;334;p50"/>
          <p:cNvGrpSpPr/>
          <p:nvPr/>
        </p:nvGrpSpPr>
        <p:grpSpPr>
          <a:xfrm>
            <a:off x="9636229" y="2060659"/>
            <a:ext cx="7237581" cy="7311776"/>
            <a:chOff x="9061800" y="832100"/>
            <a:chExt cx="9147600" cy="9241376"/>
          </a:xfrm>
        </p:grpSpPr>
        <p:sp>
          <p:nvSpPr>
            <p:cNvPr id="335" name="Google Shape;335;p50"/>
            <p:cNvSpPr/>
            <p:nvPr/>
          </p:nvSpPr>
          <p:spPr>
            <a:xfrm>
              <a:off x="9061800" y="832100"/>
              <a:ext cx="9147600" cy="92235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6F8D8E"/>
              </a:solidFill>
              <a:prstDash val="dash"/>
              <a:round/>
              <a:headEnd len="sm" w="sm" type="none"/>
              <a:tailEnd len="sm" w="sm" type="none"/>
            </a:ln>
            <a:effectLst>
              <a:outerShdw rotWithShape="0" algn="bl" dir="2520000" dist="209550">
                <a:srgbClr val="6F8D8E">
                  <a:alpha val="10000"/>
                </a:srgbClr>
              </a:outerShdw>
            </a:effectLst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2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36" name="Google Shape;336;p50"/>
            <p:cNvSpPr/>
            <p:nvPr/>
          </p:nvSpPr>
          <p:spPr>
            <a:xfrm>
              <a:off x="9299918" y="2513653"/>
              <a:ext cx="8671800" cy="350100"/>
            </a:xfrm>
            <a:prstGeom prst="rect">
              <a:avLst/>
            </a:prstGeom>
            <a:solidFill>
              <a:srgbClr val="FFE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80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337" name="Google Shape;337;p50"/>
            <p:cNvSpPr/>
            <p:nvPr/>
          </p:nvSpPr>
          <p:spPr>
            <a:xfrm>
              <a:off x="12268001" y="3035972"/>
              <a:ext cx="2735700" cy="321600"/>
            </a:xfrm>
            <a:prstGeom prst="rect">
              <a:avLst/>
            </a:prstGeom>
            <a:solidFill>
              <a:srgbClr val="A8BFC0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338" name="Google Shape;338;p50"/>
            <p:cNvSpPr/>
            <p:nvPr/>
          </p:nvSpPr>
          <p:spPr>
            <a:xfrm>
              <a:off x="15104060" y="3035987"/>
              <a:ext cx="2735700" cy="3213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339" name="Google Shape;339;p50"/>
            <p:cNvSpPr/>
            <p:nvPr/>
          </p:nvSpPr>
          <p:spPr>
            <a:xfrm>
              <a:off x="12268001" y="3506348"/>
              <a:ext cx="2735700" cy="776100"/>
            </a:xfrm>
            <a:prstGeom prst="rect">
              <a:avLst/>
            </a:prstGeom>
            <a:solidFill>
              <a:srgbClr val="CDDCDC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340" name="Google Shape;340;p50"/>
            <p:cNvSpPr/>
            <p:nvPr/>
          </p:nvSpPr>
          <p:spPr>
            <a:xfrm>
              <a:off x="15104060" y="4833315"/>
              <a:ext cx="2735700" cy="3213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341" name="Google Shape;341;p50"/>
            <p:cNvSpPr/>
            <p:nvPr/>
          </p:nvSpPr>
          <p:spPr>
            <a:xfrm>
              <a:off x="12268001" y="4391183"/>
              <a:ext cx="2735700" cy="776100"/>
            </a:xfrm>
            <a:prstGeom prst="rect">
              <a:avLst/>
            </a:prstGeom>
            <a:solidFill>
              <a:srgbClr val="A8BFC0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342" name="Google Shape;342;p50"/>
            <p:cNvSpPr/>
            <p:nvPr/>
          </p:nvSpPr>
          <p:spPr>
            <a:xfrm>
              <a:off x="15104041" y="4404005"/>
              <a:ext cx="2735700" cy="393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343" name="Google Shape;343;p50"/>
            <p:cNvSpPr/>
            <p:nvPr/>
          </p:nvSpPr>
          <p:spPr>
            <a:xfrm>
              <a:off x="15104060" y="3471317"/>
              <a:ext cx="2735700" cy="321300"/>
            </a:xfrm>
            <a:prstGeom prst="rect">
              <a:avLst/>
            </a:prstGeom>
            <a:solidFill>
              <a:srgbClr val="CDDCDC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344" name="Google Shape;344;p50"/>
            <p:cNvSpPr/>
            <p:nvPr/>
          </p:nvSpPr>
          <p:spPr>
            <a:xfrm>
              <a:off x="9431961" y="3012605"/>
              <a:ext cx="2735700" cy="2177700"/>
            </a:xfrm>
            <a:prstGeom prst="rect">
              <a:avLst/>
            </a:prstGeom>
            <a:solidFill>
              <a:srgbClr val="CFE0E0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345" name="Google Shape;345;p50"/>
            <p:cNvSpPr/>
            <p:nvPr/>
          </p:nvSpPr>
          <p:spPr>
            <a:xfrm>
              <a:off x="15104060" y="3840245"/>
              <a:ext cx="2735700" cy="238800"/>
            </a:xfrm>
            <a:prstGeom prst="rect">
              <a:avLst/>
            </a:prstGeom>
            <a:solidFill>
              <a:srgbClr val="CDDCDC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346" name="Google Shape;346;p50"/>
            <p:cNvSpPr/>
            <p:nvPr/>
          </p:nvSpPr>
          <p:spPr>
            <a:xfrm>
              <a:off x="15104060" y="4126595"/>
              <a:ext cx="2735700" cy="196200"/>
            </a:xfrm>
            <a:prstGeom prst="rect">
              <a:avLst/>
            </a:prstGeom>
            <a:solidFill>
              <a:srgbClr val="CDDCDC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347" name="Google Shape;347;p50"/>
            <p:cNvSpPr/>
            <p:nvPr/>
          </p:nvSpPr>
          <p:spPr>
            <a:xfrm>
              <a:off x="12268004" y="5564299"/>
              <a:ext cx="2735700" cy="684600"/>
            </a:xfrm>
            <a:prstGeom prst="rect">
              <a:avLst/>
            </a:prstGeom>
            <a:solidFill>
              <a:srgbClr val="CDDCDC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348" name="Google Shape;348;p50"/>
            <p:cNvSpPr/>
            <p:nvPr/>
          </p:nvSpPr>
          <p:spPr>
            <a:xfrm>
              <a:off x="15104066" y="5564303"/>
              <a:ext cx="2735700" cy="307200"/>
            </a:xfrm>
            <a:prstGeom prst="rect">
              <a:avLst/>
            </a:prstGeom>
            <a:solidFill>
              <a:srgbClr val="CDDCDC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349" name="Google Shape;349;p50"/>
            <p:cNvSpPr/>
            <p:nvPr/>
          </p:nvSpPr>
          <p:spPr>
            <a:xfrm>
              <a:off x="15104073" y="5988686"/>
              <a:ext cx="2735700" cy="260100"/>
            </a:xfrm>
            <a:prstGeom prst="rect">
              <a:avLst/>
            </a:prstGeom>
            <a:solidFill>
              <a:srgbClr val="CDDCDC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350" name="Google Shape;350;p50"/>
            <p:cNvSpPr/>
            <p:nvPr/>
          </p:nvSpPr>
          <p:spPr>
            <a:xfrm>
              <a:off x="9431961" y="5564304"/>
              <a:ext cx="2735700" cy="684600"/>
            </a:xfrm>
            <a:prstGeom prst="rect">
              <a:avLst/>
            </a:prstGeom>
            <a:solidFill>
              <a:srgbClr val="CFE0E0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351" name="Google Shape;351;p50"/>
            <p:cNvSpPr/>
            <p:nvPr/>
          </p:nvSpPr>
          <p:spPr>
            <a:xfrm>
              <a:off x="9387955" y="5370780"/>
              <a:ext cx="8583600" cy="66000"/>
            </a:xfrm>
            <a:prstGeom prst="roundRect">
              <a:avLst>
                <a:gd fmla="val 50000" name="adj"/>
              </a:avLst>
            </a:prstGeom>
            <a:solidFill>
              <a:srgbClr val="CDDC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50"/>
            <p:cNvSpPr/>
            <p:nvPr/>
          </p:nvSpPr>
          <p:spPr>
            <a:xfrm>
              <a:off x="9209924" y="2350420"/>
              <a:ext cx="8939700" cy="66000"/>
            </a:xfrm>
            <a:prstGeom prst="roundRect">
              <a:avLst>
                <a:gd fmla="val 50000" name="adj"/>
              </a:avLst>
            </a:prstGeom>
            <a:solidFill>
              <a:srgbClr val="CDDC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50"/>
            <p:cNvSpPr/>
            <p:nvPr/>
          </p:nvSpPr>
          <p:spPr>
            <a:xfrm>
              <a:off x="9375501" y="2581766"/>
              <a:ext cx="4607700" cy="213900"/>
            </a:xfrm>
            <a:prstGeom prst="rect">
              <a:avLst/>
            </a:prstGeom>
            <a:solidFill>
              <a:srgbClr val="FFB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80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354" name="Google Shape;354;p50"/>
            <p:cNvSpPr/>
            <p:nvPr/>
          </p:nvSpPr>
          <p:spPr>
            <a:xfrm>
              <a:off x="12267999" y="1582689"/>
              <a:ext cx="2735700" cy="631500"/>
            </a:xfrm>
            <a:prstGeom prst="rect">
              <a:avLst/>
            </a:prstGeom>
            <a:solidFill>
              <a:srgbClr val="CDDCDC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355" name="Google Shape;355;p50"/>
            <p:cNvSpPr/>
            <p:nvPr/>
          </p:nvSpPr>
          <p:spPr>
            <a:xfrm>
              <a:off x="9431961" y="1582695"/>
              <a:ext cx="2735700" cy="631500"/>
            </a:xfrm>
            <a:prstGeom prst="rect">
              <a:avLst/>
            </a:prstGeom>
            <a:solidFill>
              <a:srgbClr val="CFE0E0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356" name="Google Shape;356;p50"/>
            <p:cNvSpPr/>
            <p:nvPr/>
          </p:nvSpPr>
          <p:spPr>
            <a:xfrm>
              <a:off x="15104073" y="1582689"/>
              <a:ext cx="2735700" cy="3003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357" name="Google Shape;357;p50"/>
            <p:cNvSpPr/>
            <p:nvPr/>
          </p:nvSpPr>
          <p:spPr>
            <a:xfrm>
              <a:off x="15104073" y="1913957"/>
              <a:ext cx="2735700" cy="3003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358" name="Google Shape;358;p50"/>
            <p:cNvSpPr/>
            <p:nvPr/>
          </p:nvSpPr>
          <p:spPr>
            <a:xfrm>
              <a:off x="9299918" y="1093062"/>
              <a:ext cx="8671800" cy="350100"/>
            </a:xfrm>
            <a:prstGeom prst="rect">
              <a:avLst/>
            </a:prstGeom>
            <a:solidFill>
              <a:srgbClr val="FFE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80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359" name="Google Shape;359;p50"/>
            <p:cNvSpPr/>
            <p:nvPr/>
          </p:nvSpPr>
          <p:spPr>
            <a:xfrm>
              <a:off x="9375501" y="1161175"/>
              <a:ext cx="4607700" cy="213900"/>
            </a:xfrm>
            <a:prstGeom prst="rect">
              <a:avLst/>
            </a:prstGeom>
            <a:solidFill>
              <a:srgbClr val="FFB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80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360" name="Google Shape;360;p50"/>
            <p:cNvSpPr/>
            <p:nvPr/>
          </p:nvSpPr>
          <p:spPr>
            <a:xfrm>
              <a:off x="9387955" y="6394218"/>
              <a:ext cx="8583600" cy="66000"/>
            </a:xfrm>
            <a:prstGeom prst="roundRect">
              <a:avLst>
                <a:gd fmla="val 50000" name="adj"/>
              </a:avLst>
            </a:prstGeom>
            <a:solidFill>
              <a:srgbClr val="CDDC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50"/>
            <p:cNvSpPr/>
            <p:nvPr/>
          </p:nvSpPr>
          <p:spPr>
            <a:xfrm>
              <a:off x="12267054" y="7050333"/>
              <a:ext cx="2735700" cy="4833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sz="22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62" name="Google Shape;362;p50"/>
            <p:cNvSpPr/>
            <p:nvPr/>
          </p:nvSpPr>
          <p:spPr>
            <a:xfrm>
              <a:off x="15102956" y="7050333"/>
              <a:ext cx="2735700" cy="483300"/>
            </a:xfrm>
            <a:prstGeom prst="rect">
              <a:avLst/>
            </a:prstGeom>
            <a:solidFill>
              <a:srgbClr val="CDDCDC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sz="22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63" name="Google Shape;363;p50"/>
            <p:cNvSpPr/>
            <p:nvPr/>
          </p:nvSpPr>
          <p:spPr>
            <a:xfrm>
              <a:off x="12267054" y="7583790"/>
              <a:ext cx="2735700" cy="12813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2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64" name="Google Shape;364;p50"/>
            <p:cNvSpPr/>
            <p:nvPr/>
          </p:nvSpPr>
          <p:spPr>
            <a:xfrm>
              <a:off x="15102962" y="9424121"/>
              <a:ext cx="2735700" cy="631500"/>
            </a:xfrm>
            <a:prstGeom prst="rect">
              <a:avLst/>
            </a:prstGeom>
            <a:solidFill>
              <a:srgbClr val="CDDCDC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2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65" name="Google Shape;365;p50"/>
            <p:cNvSpPr/>
            <p:nvPr/>
          </p:nvSpPr>
          <p:spPr>
            <a:xfrm>
              <a:off x="12267056" y="8882176"/>
              <a:ext cx="2735700" cy="11913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2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66" name="Google Shape;366;p50"/>
            <p:cNvSpPr/>
            <p:nvPr/>
          </p:nvSpPr>
          <p:spPr>
            <a:xfrm>
              <a:off x="15102943" y="8882176"/>
              <a:ext cx="2735700" cy="493500"/>
            </a:xfrm>
            <a:prstGeom prst="rect">
              <a:avLst/>
            </a:prstGeom>
            <a:solidFill>
              <a:srgbClr val="CDDCDC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2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67" name="Google Shape;367;p50"/>
            <p:cNvSpPr/>
            <p:nvPr/>
          </p:nvSpPr>
          <p:spPr>
            <a:xfrm>
              <a:off x="15102956" y="7583790"/>
              <a:ext cx="2735700" cy="483300"/>
            </a:xfrm>
            <a:prstGeom prst="rect">
              <a:avLst/>
            </a:prstGeom>
            <a:solidFill>
              <a:srgbClr val="CDDCDC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2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68" name="Google Shape;368;p50"/>
            <p:cNvSpPr/>
            <p:nvPr/>
          </p:nvSpPr>
          <p:spPr>
            <a:xfrm>
              <a:off x="9431171" y="7050342"/>
              <a:ext cx="2735700" cy="3005400"/>
            </a:xfrm>
            <a:prstGeom prst="rect">
              <a:avLst/>
            </a:prstGeom>
            <a:solidFill>
              <a:srgbClr val="B9C9C9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2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69" name="Google Shape;369;p50"/>
            <p:cNvSpPr/>
            <p:nvPr/>
          </p:nvSpPr>
          <p:spPr>
            <a:xfrm>
              <a:off x="15102962" y="8065293"/>
              <a:ext cx="2735700" cy="366600"/>
            </a:xfrm>
            <a:prstGeom prst="rect">
              <a:avLst/>
            </a:prstGeom>
            <a:solidFill>
              <a:srgbClr val="CDDCDC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2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70" name="Google Shape;370;p50"/>
            <p:cNvSpPr/>
            <p:nvPr/>
          </p:nvSpPr>
          <p:spPr>
            <a:xfrm>
              <a:off x="15102962" y="8473737"/>
              <a:ext cx="2735700" cy="366600"/>
            </a:xfrm>
            <a:prstGeom prst="rect">
              <a:avLst/>
            </a:prstGeom>
            <a:solidFill>
              <a:srgbClr val="CDDCDC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2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71" name="Google Shape;371;p50"/>
            <p:cNvSpPr/>
            <p:nvPr/>
          </p:nvSpPr>
          <p:spPr>
            <a:xfrm>
              <a:off x="9299918" y="6537061"/>
              <a:ext cx="8671800" cy="350100"/>
            </a:xfrm>
            <a:prstGeom prst="rect">
              <a:avLst/>
            </a:prstGeom>
            <a:solidFill>
              <a:srgbClr val="FFE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80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372" name="Google Shape;372;p50"/>
            <p:cNvSpPr/>
            <p:nvPr/>
          </p:nvSpPr>
          <p:spPr>
            <a:xfrm>
              <a:off x="9375501" y="6605175"/>
              <a:ext cx="4607700" cy="213900"/>
            </a:xfrm>
            <a:prstGeom prst="rect">
              <a:avLst/>
            </a:prstGeom>
            <a:solidFill>
              <a:srgbClr val="FFB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80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</p:grpSp>
      <p:cxnSp>
        <p:nvCxnSpPr>
          <p:cNvPr id="373" name="Google Shape;373;p50"/>
          <p:cNvCxnSpPr/>
          <p:nvPr/>
        </p:nvCxnSpPr>
        <p:spPr>
          <a:xfrm>
            <a:off x="9406475" y="9359712"/>
            <a:ext cx="77112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51"/>
          <p:cNvSpPr/>
          <p:nvPr/>
        </p:nvSpPr>
        <p:spPr>
          <a:xfrm>
            <a:off x="6391650" y="5172975"/>
            <a:ext cx="5487300" cy="15816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19050">
            <a:solidFill>
              <a:srgbClr val="BD2074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800"/>
              </a:spcBef>
              <a:spcAft>
                <a:spcPts val="1600"/>
              </a:spcAft>
              <a:buNone/>
            </a:pPr>
            <a:r>
              <a:rPr b="1" lang="en" sz="20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Reflect additional context</a:t>
            </a:r>
            <a:r>
              <a:rPr lang="en" sz="20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 from lenses and related scopes in the suggested structure of answers</a:t>
            </a:r>
            <a:endParaRPr sz="20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79" name="Google Shape;379;p51"/>
          <p:cNvSpPr txBox="1"/>
          <p:nvPr>
            <p:ph type="title"/>
          </p:nvPr>
        </p:nvSpPr>
        <p:spPr>
          <a:xfrm>
            <a:off x="685800" y="679700"/>
            <a:ext cx="16916400" cy="914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Best practices for assembling Data Card templates</a:t>
            </a:r>
            <a:endParaRPr sz="3600"/>
          </a:p>
        </p:txBody>
      </p:sp>
      <p:pic>
        <p:nvPicPr>
          <p:cNvPr id="380" name="Google Shape;380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96925" y="2794000"/>
            <a:ext cx="4777050" cy="6186276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2700000" dist="114300">
              <a:srgbClr val="BD2074">
                <a:alpha val="30000"/>
              </a:srgbClr>
            </a:outerShdw>
          </a:effectLst>
        </p:spPr>
      </p:pic>
      <p:sp>
        <p:nvSpPr>
          <p:cNvPr id="381" name="Google Shape;381;p51"/>
          <p:cNvSpPr/>
          <p:nvPr/>
        </p:nvSpPr>
        <p:spPr>
          <a:xfrm>
            <a:off x="685800" y="1920750"/>
            <a:ext cx="11201400" cy="12237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24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You may need to re-organize your lenses &amp; scopes for a more refined completion and reading experience. Here are some helpful strategies:</a:t>
            </a:r>
            <a:endParaRPr sz="22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82" name="Google Shape;382;p51"/>
          <p:cNvSpPr/>
          <p:nvPr/>
        </p:nvSpPr>
        <p:spPr>
          <a:xfrm>
            <a:off x="685800" y="3324375"/>
            <a:ext cx="5504700" cy="16281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19050">
            <a:solidFill>
              <a:srgbClr val="BD2074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800"/>
              </a:spcBef>
              <a:spcAft>
                <a:spcPts val="1600"/>
              </a:spcAft>
              <a:buNone/>
            </a:pPr>
            <a:r>
              <a:rPr b="1" lang="en" sz="20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Combine scopes</a:t>
            </a:r>
            <a:r>
              <a:rPr lang="en" sz="20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 that pose similar or related questions, even if they were born from different lenses</a:t>
            </a:r>
            <a:endParaRPr sz="20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83" name="Google Shape;383;p51"/>
          <p:cNvSpPr/>
          <p:nvPr/>
        </p:nvSpPr>
        <p:spPr>
          <a:xfrm>
            <a:off x="685800" y="5172975"/>
            <a:ext cx="5504700" cy="15816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19050">
            <a:solidFill>
              <a:srgbClr val="BD2074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800"/>
              </a:spcBef>
              <a:spcAft>
                <a:spcPts val="1600"/>
              </a:spcAft>
              <a:buNone/>
            </a:pPr>
            <a:r>
              <a:rPr b="1" lang="en" sz="20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Convert similar telescopes</a:t>
            </a:r>
            <a:r>
              <a:rPr lang="en" sz="20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 into answer choices that producers can select from; including “Others (please specify)</a:t>
            </a:r>
            <a:endParaRPr sz="20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84" name="Google Shape;384;p51"/>
          <p:cNvSpPr/>
          <p:nvPr/>
        </p:nvSpPr>
        <p:spPr>
          <a:xfrm>
            <a:off x="6408945" y="6975075"/>
            <a:ext cx="5487300" cy="20052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19050">
            <a:solidFill>
              <a:srgbClr val="BD2074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800"/>
              </a:spcBef>
              <a:spcAft>
                <a:spcPts val="1600"/>
              </a:spcAft>
              <a:buNone/>
            </a:pPr>
            <a:r>
              <a:rPr b="1" lang="en" sz="20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Add specificity</a:t>
            </a:r>
            <a:r>
              <a:rPr lang="en" sz="20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 to binary choices by being explicit about conditions, rather than offering Yes/No or True/False as potential choices</a:t>
            </a:r>
            <a:endParaRPr sz="20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85" name="Google Shape;385;p51"/>
          <p:cNvSpPr/>
          <p:nvPr/>
        </p:nvSpPr>
        <p:spPr>
          <a:xfrm>
            <a:off x="685800" y="6975075"/>
            <a:ext cx="5504700" cy="20052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19050">
            <a:solidFill>
              <a:srgbClr val="BD2074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800"/>
              </a:spcBef>
              <a:spcAft>
                <a:spcPts val="1600"/>
              </a:spcAft>
              <a:buNone/>
            </a:pPr>
            <a:r>
              <a:rPr b="1" lang="en" sz="20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Use a nested organization schema </a:t>
            </a:r>
            <a:r>
              <a:rPr lang="en" sz="20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so it’s easy to fill and navigate completed Data Cards. Consider these two experiences when creating catch-all rows</a:t>
            </a:r>
            <a:endParaRPr sz="20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86" name="Google Shape;386;p51"/>
          <p:cNvSpPr/>
          <p:nvPr/>
        </p:nvSpPr>
        <p:spPr>
          <a:xfrm>
            <a:off x="6408945" y="3324375"/>
            <a:ext cx="5487300" cy="16281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19050">
            <a:solidFill>
              <a:srgbClr val="BD2074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800"/>
              </a:spcBef>
              <a:spcAft>
                <a:spcPts val="1600"/>
              </a:spcAft>
              <a:buNone/>
            </a:pPr>
            <a:r>
              <a:rPr b="1" lang="en" sz="20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Prefix straggler</a:t>
            </a:r>
            <a:r>
              <a:rPr lang="en" sz="20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 microscopes or periscopes with conditions that are reflected in their telescopes</a:t>
            </a:r>
            <a:endParaRPr sz="20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52"/>
          <p:cNvSpPr/>
          <p:nvPr/>
        </p:nvSpPr>
        <p:spPr>
          <a:xfrm>
            <a:off x="454625" y="361650"/>
            <a:ext cx="17378700" cy="8782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p52"/>
          <p:cNvSpPr/>
          <p:nvPr/>
        </p:nvSpPr>
        <p:spPr>
          <a:xfrm>
            <a:off x="5199351" y="1219200"/>
            <a:ext cx="3609900" cy="596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6F8D8E"/>
                </a:solidFill>
                <a:latin typeface="Inter"/>
                <a:ea typeface="Inter"/>
                <a:cs typeface="Inter"/>
                <a:sym typeface="Inter"/>
              </a:rPr>
              <a:t>TELESCOPIC</a:t>
            </a:r>
            <a:endParaRPr b="1" sz="1600">
              <a:solidFill>
                <a:srgbClr val="6F8D8E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93" name="Google Shape;393;p52"/>
          <p:cNvSpPr/>
          <p:nvPr/>
        </p:nvSpPr>
        <p:spPr>
          <a:xfrm>
            <a:off x="9460454" y="1219200"/>
            <a:ext cx="3609900" cy="596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6F8D8E"/>
                </a:solidFill>
                <a:latin typeface="Inter"/>
                <a:ea typeface="Inter"/>
                <a:cs typeface="Inter"/>
                <a:sym typeface="Inter"/>
              </a:rPr>
              <a:t>PERISCOPIC</a:t>
            </a:r>
            <a:endParaRPr b="1" sz="1600">
              <a:solidFill>
                <a:srgbClr val="6F8D8E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94" name="Google Shape;394;p52"/>
          <p:cNvSpPr/>
          <p:nvPr/>
        </p:nvSpPr>
        <p:spPr>
          <a:xfrm>
            <a:off x="13732897" y="1219200"/>
            <a:ext cx="3609900" cy="596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6F8D8E"/>
                </a:solidFill>
                <a:latin typeface="Inter"/>
                <a:ea typeface="Inter"/>
                <a:cs typeface="Inter"/>
                <a:sym typeface="Inter"/>
              </a:rPr>
              <a:t>MICROSCOPIC</a:t>
            </a:r>
            <a:endParaRPr b="1" sz="1600">
              <a:solidFill>
                <a:srgbClr val="6F8D8E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95" name="Google Shape;395;p52"/>
          <p:cNvSpPr/>
          <p:nvPr/>
        </p:nvSpPr>
        <p:spPr>
          <a:xfrm>
            <a:off x="990850" y="1219200"/>
            <a:ext cx="3609900" cy="596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6F8D8E"/>
                </a:solidFill>
                <a:latin typeface="Inter"/>
                <a:ea typeface="Inter"/>
                <a:cs typeface="Inter"/>
                <a:sym typeface="Inter"/>
              </a:rPr>
              <a:t>FUNCTIONAL CRITERIA</a:t>
            </a:r>
            <a:endParaRPr b="1" sz="1600">
              <a:solidFill>
                <a:srgbClr val="6F8D8E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96" name="Google Shape;396;p52"/>
          <p:cNvSpPr/>
          <p:nvPr/>
        </p:nvSpPr>
        <p:spPr>
          <a:xfrm>
            <a:off x="685800" y="228600"/>
            <a:ext cx="16916400" cy="9144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19050">
            <a:solidFill>
              <a:srgbClr val="CFE0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Publishers of the dataset</a:t>
            </a:r>
            <a:endParaRPr b="1" sz="20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97" name="Google Shape;397;p52"/>
          <p:cNvSpPr/>
          <p:nvPr/>
        </p:nvSpPr>
        <p:spPr>
          <a:xfrm>
            <a:off x="685800" y="1758625"/>
            <a:ext cx="4114800" cy="1403700"/>
          </a:xfrm>
          <a:prstGeom prst="roundRect">
            <a:avLst>
              <a:gd fmla="val 0" name="adj"/>
            </a:avLst>
          </a:prstGeom>
          <a:solidFill>
            <a:srgbClr val="CFE0E0"/>
          </a:solidFill>
          <a:ln>
            <a:noFill/>
          </a:ln>
        </p:spPr>
        <p:txBody>
          <a:bodyPr anchorCtr="0" anchor="t" bIns="181500" lIns="181500" spcFirstLastPara="1" rIns="181500" wrap="square" tIns="181500">
            <a:noAutofit/>
          </a:bodyPr>
          <a:lstStyle/>
          <a:p>
            <a:pPr indent="0" lvl="0" marL="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Include this when: </a:t>
            </a:r>
            <a:endParaRPr sz="19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2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✍️ </a:t>
            </a:r>
            <a:r>
              <a:rPr lang="en" sz="19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Data Card will be public</a:t>
            </a:r>
            <a:endParaRPr sz="19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398" name="Google Shape;398;p52"/>
          <p:cNvCxnSpPr/>
          <p:nvPr/>
        </p:nvCxnSpPr>
        <p:spPr>
          <a:xfrm>
            <a:off x="683475" y="4750319"/>
            <a:ext cx="16903500" cy="0"/>
          </a:xfrm>
          <a:prstGeom prst="straightConnector1">
            <a:avLst/>
          </a:prstGeom>
          <a:noFill/>
          <a:ln cap="flat" cmpd="sng" w="9525">
            <a:solidFill>
              <a:srgbClr val="6F8D8E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399" name="Google Shape;399;p52"/>
          <p:cNvSpPr/>
          <p:nvPr/>
        </p:nvSpPr>
        <p:spPr>
          <a:xfrm>
            <a:off x="4946900" y="1758622"/>
            <a:ext cx="4114800" cy="14037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9525">
            <a:solidFill>
              <a:srgbClr val="6F8D8E"/>
            </a:solidFill>
            <a:prstDash val="dot"/>
            <a:round/>
            <a:headEnd len="sm" w="sm" type="none"/>
            <a:tailEnd len="sm" w="sm" type="none"/>
          </a:ln>
          <a:effectLst>
            <a:outerShdw rotWithShape="0" algn="bl" dir="3000000" dist="114300">
              <a:srgbClr val="6F8D8E">
                <a:alpha val="34000"/>
              </a:srgbClr>
            </a:outerShdw>
          </a:effectLst>
        </p:spPr>
        <p:txBody>
          <a:bodyPr anchorCtr="0" anchor="t" bIns="181500" lIns="181500" spcFirstLastPara="1" rIns="181500" wrap="square" tIns="181500">
            <a:noAutofit/>
          </a:bodyPr>
          <a:lstStyle/>
          <a:p>
            <a:pPr indent="0" lvl="0" marL="0" rtl="0" algn="l">
              <a:lnSpc>
                <a:spcPct val="112000"/>
              </a:lnSpc>
              <a:spcBef>
                <a:spcPts val="800"/>
              </a:spcBef>
              <a:spcAft>
                <a:spcPts val="1600"/>
              </a:spcAft>
              <a:buNone/>
            </a:pPr>
            <a:r>
              <a:rPr lang="en" sz="19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What’s the name of the institution or organization who published it?</a:t>
            </a:r>
            <a:endParaRPr sz="19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00" name="Google Shape;400;p52"/>
          <p:cNvSpPr/>
          <p:nvPr/>
        </p:nvSpPr>
        <p:spPr>
          <a:xfrm>
            <a:off x="9208005" y="1758622"/>
            <a:ext cx="4114800" cy="14037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9525">
            <a:solidFill>
              <a:srgbClr val="6F8D8E"/>
            </a:solidFill>
            <a:prstDash val="dot"/>
            <a:round/>
            <a:headEnd len="sm" w="sm" type="none"/>
            <a:tailEnd len="sm" w="sm" type="none"/>
          </a:ln>
          <a:effectLst>
            <a:outerShdw rotWithShape="0" algn="bl" dir="3000000" dist="114300">
              <a:srgbClr val="6F8D8E">
                <a:alpha val="34000"/>
              </a:srgbClr>
            </a:outerShdw>
          </a:effectLst>
        </p:spPr>
        <p:txBody>
          <a:bodyPr anchorCtr="0" anchor="t" bIns="181500" lIns="181500" spcFirstLastPara="1" rIns="181500" wrap="square" tIns="181500">
            <a:noAutofit/>
          </a:bodyPr>
          <a:lstStyle/>
          <a:p>
            <a:pPr indent="0" lvl="0" marL="0" rtl="0" algn="l">
              <a:lnSpc>
                <a:spcPct val="112000"/>
              </a:lnSpc>
              <a:spcBef>
                <a:spcPts val="800"/>
              </a:spcBef>
              <a:spcAft>
                <a:spcPts val="1600"/>
              </a:spcAft>
              <a:buNone/>
            </a:pPr>
            <a:r>
              <a:rPr lang="en" sz="19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Which team, group, or group of individuals are responsible for publishing the dataset?</a:t>
            </a:r>
            <a:endParaRPr sz="24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01" name="Google Shape;401;p52"/>
          <p:cNvSpPr/>
          <p:nvPr/>
        </p:nvSpPr>
        <p:spPr>
          <a:xfrm>
            <a:off x="13480449" y="1758622"/>
            <a:ext cx="4114800" cy="14037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9525">
            <a:solidFill>
              <a:srgbClr val="6F8D8E"/>
            </a:solidFill>
            <a:prstDash val="dot"/>
            <a:round/>
            <a:headEnd len="sm" w="sm" type="none"/>
            <a:tailEnd len="sm" w="sm" type="none"/>
          </a:ln>
          <a:effectLst>
            <a:outerShdw rotWithShape="0" algn="bl" dir="3000000" dist="114300">
              <a:srgbClr val="6F8D8E">
                <a:alpha val="34000"/>
              </a:srgbClr>
            </a:outerShdw>
          </a:effectLst>
        </p:spPr>
        <p:txBody>
          <a:bodyPr anchorCtr="0" anchor="t" bIns="181500" lIns="181500" spcFirstLastPara="1" rIns="181500" wrap="square" tIns="181500">
            <a:noAutofit/>
          </a:bodyPr>
          <a:lstStyle/>
          <a:p>
            <a:pPr indent="0" lvl="0" marL="0" rtl="0" algn="l">
              <a:lnSpc>
                <a:spcPct val="112000"/>
              </a:lnSpc>
              <a:spcBef>
                <a:spcPts val="800"/>
              </a:spcBef>
              <a:spcAft>
                <a:spcPts val="1600"/>
              </a:spcAft>
              <a:buNone/>
            </a:pPr>
            <a:r>
              <a:rPr lang="en" sz="19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Who’s (individual) primarily responsible for publishing the dataset?</a:t>
            </a:r>
            <a:endParaRPr sz="24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02" name="Google Shape;402;p52"/>
          <p:cNvSpPr/>
          <p:nvPr/>
        </p:nvSpPr>
        <p:spPr>
          <a:xfrm>
            <a:off x="9208000" y="4807747"/>
            <a:ext cx="4114800" cy="14037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9525">
            <a:solidFill>
              <a:srgbClr val="6F8D8E"/>
            </a:solidFill>
            <a:prstDash val="dot"/>
            <a:round/>
            <a:headEnd len="sm" w="sm" type="none"/>
            <a:tailEnd len="sm" w="sm" type="none"/>
          </a:ln>
          <a:effectLst>
            <a:outerShdw rotWithShape="0" algn="bl" dir="3000000" dist="114300">
              <a:srgbClr val="6F8D8E">
                <a:alpha val="34000"/>
              </a:srgbClr>
            </a:outerShdw>
          </a:effectLst>
        </p:spPr>
        <p:txBody>
          <a:bodyPr anchorCtr="0" anchor="t" bIns="181500" lIns="181500" spcFirstLastPara="1" rIns="181500" wrap="square" tIns="181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Where are publishers located?</a:t>
            </a:r>
            <a:endParaRPr sz="19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03" name="Google Shape;403;p52"/>
          <p:cNvSpPr/>
          <p:nvPr/>
        </p:nvSpPr>
        <p:spPr>
          <a:xfrm>
            <a:off x="9208005" y="3216678"/>
            <a:ext cx="4114800" cy="14037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9525">
            <a:solidFill>
              <a:srgbClr val="6F8D8E"/>
            </a:solidFill>
            <a:prstDash val="dot"/>
            <a:round/>
            <a:headEnd len="sm" w="sm" type="none"/>
            <a:tailEnd len="sm" w="sm" type="none"/>
          </a:ln>
          <a:effectLst>
            <a:outerShdw rotWithShape="0" algn="bl" dir="3000000" dist="114300">
              <a:srgbClr val="6F8D8E">
                <a:alpha val="34000"/>
              </a:srgbClr>
            </a:outerShdw>
          </a:effectLst>
        </p:spPr>
        <p:txBody>
          <a:bodyPr anchorCtr="0" anchor="t" bIns="181500" lIns="181500" spcFirstLastPara="1" rIns="181500" wrap="square" tIns="181500">
            <a:noAutofit/>
          </a:bodyPr>
          <a:lstStyle/>
          <a:p>
            <a:pPr indent="0" lvl="0" marL="0" rtl="0" algn="l">
              <a:lnSpc>
                <a:spcPct val="112000"/>
              </a:lnSpc>
              <a:spcBef>
                <a:spcPts val="800"/>
              </a:spcBef>
              <a:spcAft>
                <a:spcPts val="1600"/>
              </a:spcAft>
              <a:buNone/>
            </a:pPr>
            <a:r>
              <a:rPr lang="en" sz="19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What kind of institution or organization is the publishing party?</a:t>
            </a:r>
            <a:endParaRPr sz="19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04" name="Google Shape;404;p52"/>
          <p:cNvSpPr/>
          <p:nvPr/>
        </p:nvSpPr>
        <p:spPr>
          <a:xfrm>
            <a:off x="4946900" y="4807750"/>
            <a:ext cx="4114800" cy="1403700"/>
          </a:xfrm>
          <a:prstGeom prst="roundRect">
            <a:avLst>
              <a:gd fmla="val 0" name="adj"/>
            </a:avLst>
          </a:prstGeom>
          <a:solidFill>
            <a:srgbClr val="CFE0E0"/>
          </a:solidFill>
          <a:ln>
            <a:noFill/>
          </a:ln>
        </p:spPr>
        <p:txBody>
          <a:bodyPr anchorCtr="0" anchor="t" bIns="181500" lIns="181500" spcFirstLastPara="1" rIns="181500" wrap="square" tIns="181500">
            <a:noAutofit/>
          </a:bodyPr>
          <a:lstStyle/>
          <a:p>
            <a:pPr indent="0" lvl="0" marL="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Include this when: </a:t>
            </a:r>
            <a:endParaRPr sz="19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2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✍️ </a:t>
            </a:r>
            <a:r>
              <a:rPr lang="en" sz="19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Publishers are</a:t>
            </a:r>
            <a:r>
              <a:rPr lang="en" sz="19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 outside USA</a:t>
            </a:r>
            <a:endParaRPr sz="19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05" name="Google Shape;405;p52"/>
          <p:cNvSpPr/>
          <p:nvPr/>
        </p:nvSpPr>
        <p:spPr>
          <a:xfrm>
            <a:off x="9217155" y="6452802"/>
            <a:ext cx="4114800" cy="14037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9525">
            <a:solidFill>
              <a:srgbClr val="6F8D8E"/>
            </a:solidFill>
            <a:prstDash val="dot"/>
            <a:round/>
            <a:headEnd len="sm" w="sm" type="none"/>
            <a:tailEnd len="sm" w="sm" type="none"/>
          </a:ln>
          <a:effectLst>
            <a:outerShdw rotWithShape="0" algn="bl" dir="3000000" dist="114300">
              <a:srgbClr val="6F8D8E">
                <a:alpha val="34000"/>
              </a:srgbClr>
            </a:outerShdw>
          </a:effectLst>
        </p:spPr>
        <p:txBody>
          <a:bodyPr anchorCtr="0" anchor="t" bIns="181500" lIns="181500" spcFirstLastPara="1" rIns="181500" wrap="square" tIns="181500">
            <a:noAutofit/>
          </a:bodyPr>
          <a:lstStyle/>
          <a:p>
            <a:pPr indent="0" lvl="0" marL="0" rtl="0" algn="l">
              <a:lnSpc>
                <a:spcPct val="112000"/>
              </a:lnSpc>
              <a:spcBef>
                <a:spcPts val="800"/>
              </a:spcBef>
              <a:spcAft>
                <a:spcPts val="1600"/>
              </a:spcAft>
              <a:buNone/>
            </a:pPr>
            <a:r>
              <a:rPr lang="en" sz="19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If the publishers are different from creators of the dataset, who are the creators?</a:t>
            </a:r>
            <a:endParaRPr sz="19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06" name="Google Shape;406;p52"/>
          <p:cNvSpPr/>
          <p:nvPr/>
        </p:nvSpPr>
        <p:spPr>
          <a:xfrm>
            <a:off x="13480449" y="3238965"/>
            <a:ext cx="4114800" cy="14037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9525">
            <a:solidFill>
              <a:srgbClr val="6F8D8E"/>
            </a:solidFill>
            <a:prstDash val="dot"/>
            <a:round/>
            <a:headEnd len="sm" w="sm" type="none"/>
            <a:tailEnd len="sm" w="sm" type="none"/>
          </a:ln>
          <a:effectLst>
            <a:outerShdw rotWithShape="0" algn="bl" dir="3000000" dist="114300">
              <a:srgbClr val="6F8D8E">
                <a:alpha val="34000"/>
              </a:srgbClr>
            </a:outerShdw>
          </a:effectLst>
        </p:spPr>
        <p:txBody>
          <a:bodyPr anchorCtr="0" anchor="t" bIns="181500" lIns="181500" spcFirstLastPara="1" rIns="181500" wrap="square" tIns="181500">
            <a:noAutofit/>
          </a:bodyPr>
          <a:lstStyle/>
          <a:p>
            <a:pPr indent="0" lvl="0" marL="0" rtl="0" algn="l">
              <a:lnSpc>
                <a:spcPct val="112000"/>
              </a:lnSpc>
              <a:spcBef>
                <a:spcPts val="800"/>
              </a:spcBef>
              <a:spcAft>
                <a:spcPts val="1600"/>
              </a:spcAft>
              <a:buNone/>
            </a:pPr>
            <a:r>
              <a:rPr lang="en" sz="19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What is the mission statement of the publishing party?</a:t>
            </a:r>
            <a:endParaRPr sz="19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407" name="Google Shape;407;p52"/>
          <p:cNvCxnSpPr/>
          <p:nvPr/>
        </p:nvCxnSpPr>
        <p:spPr>
          <a:xfrm>
            <a:off x="683475" y="6362725"/>
            <a:ext cx="16903500" cy="0"/>
          </a:xfrm>
          <a:prstGeom prst="straightConnector1">
            <a:avLst/>
          </a:prstGeom>
          <a:noFill/>
          <a:ln cap="flat" cmpd="sng" w="9525">
            <a:solidFill>
              <a:srgbClr val="6F8D8E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408" name="Google Shape;408;p52"/>
          <p:cNvSpPr/>
          <p:nvPr/>
        </p:nvSpPr>
        <p:spPr>
          <a:xfrm>
            <a:off x="4953850" y="6452793"/>
            <a:ext cx="4114800" cy="1403700"/>
          </a:xfrm>
          <a:prstGeom prst="roundRect">
            <a:avLst>
              <a:gd fmla="val 0" name="adj"/>
            </a:avLst>
          </a:prstGeom>
          <a:solidFill>
            <a:srgbClr val="CFE0E0"/>
          </a:solidFill>
          <a:ln>
            <a:noFill/>
          </a:ln>
        </p:spPr>
        <p:txBody>
          <a:bodyPr anchorCtr="0" anchor="t" bIns="181500" lIns="181500" spcFirstLastPara="1" rIns="181500" wrap="square" tIns="181500">
            <a:noAutofit/>
          </a:bodyPr>
          <a:lstStyle/>
          <a:p>
            <a:pPr indent="0" lvl="0" marL="0" rtl="0" algn="l">
              <a:lnSpc>
                <a:spcPct val="112000"/>
              </a:lnSpc>
              <a:spcBef>
                <a:spcPts val="800"/>
              </a:spcBef>
              <a:spcAft>
                <a:spcPts val="1600"/>
              </a:spcAft>
              <a:buNone/>
            </a:pPr>
            <a:r>
              <a:rPr lang="en" sz="19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Include this when: </a:t>
            </a:r>
            <a:br>
              <a:rPr lang="en" sz="19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" sz="24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✍️ </a:t>
            </a:r>
            <a:r>
              <a:rPr lang="en" sz="19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Publishers are not the creators of the dataset.</a:t>
            </a:r>
            <a:endParaRPr sz="19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09" name="Google Shape;409;p52"/>
          <p:cNvSpPr/>
          <p:nvPr/>
        </p:nvSpPr>
        <p:spPr>
          <a:xfrm>
            <a:off x="13480455" y="6452802"/>
            <a:ext cx="4114800" cy="14037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9525">
            <a:solidFill>
              <a:srgbClr val="6F8D8E"/>
            </a:solidFill>
            <a:prstDash val="dot"/>
            <a:round/>
            <a:headEnd len="sm" w="sm" type="none"/>
            <a:tailEnd len="sm" w="sm" type="none"/>
          </a:ln>
          <a:effectLst>
            <a:outerShdw rotWithShape="0" algn="bl" dir="3000000" dist="114300">
              <a:srgbClr val="6F8D8E">
                <a:alpha val="34000"/>
              </a:srgbClr>
            </a:outerShdw>
          </a:effectLst>
        </p:spPr>
        <p:txBody>
          <a:bodyPr anchorCtr="0" anchor="t" bIns="181500" lIns="181500" spcFirstLastPara="1" rIns="181500" wrap="square" tIns="181500">
            <a:noAutofit/>
          </a:bodyPr>
          <a:lstStyle/>
          <a:p>
            <a:pPr indent="0" lvl="0" marL="0" rtl="0" algn="l">
              <a:lnSpc>
                <a:spcPct val="112000"/>
              </a:lnSpc>
              <a:spcBef>
                <a:spcPts val="800"/>
              </a:spcBef>
              <a:spcAft>
                <a:spcPts val="1600"/>
              </a:spcAft>
              <a:buNone/>
            </a:pPr>
            <a:r>
              <a:rPr lang="en" sz="19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How are creators involved with the dataset if different from publishers?</a:t>
            </a:r>
            <a:endParaRPr sz="19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10" name="Google Shape;410;p52"/>
          <p:cNvSpPr/>
          <p:nvPr/>
        </p:nvSpPr>
        <p:spPr>
          <a:xfrm>
            <a:off x="4946900" y="8282599"/>
            <a:ext cx="4114800" cy="10137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9525">
            <a:solidFill>
              <a:srgbClr val="6F8D8E"/>
            </a:solidFill>
            <a:prstDash val="dot"/>
            <a:round/>
            <a:headEnd len="sm" w="sm" type="none"/>
            <a:tailEnd len="sm" w="sm" type="none"/>
          </a:ln>
          <a:effectLst>
            <a:outerShdw rotWithShape="0" algn="bl" dir="3000000" dist="114300">
              <a:srgbClr val="6F8D8E">
                <a:alpha val="34000"/>
              </a:srgbClr>
            </a:outerShdw>
          </a:effectLst>
        </p:spPr>
        <p:txBody>
          <a:bodyPr anchorCtr="0" anchor="t" bIns="181500" lIns="181500" spcFirstLastPara="1" rIns="181500" wrap="square" tIns="181500">
            <a:noAutofit/>
          </a:bodyPr>
          <a:lstStyle/>
          <a:p>
            <a:pPr indent="0" lvl="0" marL="0" rtl="0" algn="l">
              <a:lnSpc>
                <a:spcPct val="112000"/>
              </a:lnSpc>
              <a:spcBef>
                <a:spcPts val="800"/>
              </a:spcBef>
              <a:spcAft>
                <a:spcPts val="1600"/>
              </a:spcAft>
              <a:buNone/>
            </a:pPr>
            <a:r>
              <a:rPr lang="en" sz="19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Can publishers be contacted?</a:t>
            </a:r>
            <a:endParaRPr sz="19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11" name="Google Shape;411;p52"/>
          <p:cNvSpPr/>
          <p:nvPr/>
        </p:nvSpPr>
        <p:spPr>
          <a:xfrm>
            <a:off x="9217150" y="8282599"/>
            <a:ext cx="4114800" cy="10137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9525">
            <a:solidFill>
              <a:srgbClr val="6F8D8E"/>
            </a:solidFill>
            <a:prstDash val="dot"/>
            <a:round/>
            <a:headEnd len="sm" w="sm" type="none"/>
            <a:tailEnd len="sm" w="sm" type="none"/>
          </a:ln>
          <a:effectLst>
            <a:outerShdw rotWithShape="0" algn="bl" dir="3000000" dist="114300">
              <a:srgbClr val="6F8D8E">
                <a:alpha val="34000"/>
              </a:srgbClr>
            </a:outerShdw>
          </a:effectLst>
        </p:spPr>
        <p:txBody>
          <a:bodyPr anchorCtr="0" anchor="t" bIns="181500" lIns="181500" spcFirstLastPara="1" rIns="181500" wrap="square" tIns="181500">
            <a:noAutofit/>
          </a:bodyPr>
          <a:lstStyle/>
          <a:p>
            <a:pPr indent="0" lvl="0" marL="0" rtl="0" algn="l">
              <a:lnSpc>
                <a:spcPct val="112000"/>
              </a:lnSpc>
              <a:spcBef>
                <a:spcPts val="800"/>
              </a:spcBef>
              <a:spcAft>
                <a:spcPts val="1600"/>
              </a:spcAft>
              <a:buNone/>
            </a:pPr>
            <a:r>
              <a:rPr lang="en" sz="19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How and can publishers be contacted?</a:t>
            </a:r>
            <a:endParaRPr sz="19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12" name="Google Shape;412;p52"/>
          <p:cNvSpPr/>
          <p:nvPr/>
        </p:nvSpPr>
        <p:spPr>
          <a:xfrm>
            <a:off x="13487400" y="8282599"/>
            <a:ext cx="4114800" cy="10137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9525">
            <a:solidFill>
              <a:srgbClr val="6F8D8E"/>
            </a:solidFill>
            <a:prstDash val="dot"/>
            <a:round/>
            <a:headEnd len="sm" w="sm" type="none"/>
            <a:tailEnd len="sm" w="sm" type="none"/>
          </a:ln>
          <a:effectLst>
            <a:outerShdw rotWithShape="0" algn="bl" dir="3000000" dist="114300">
              <a:srgbClr val="6F8D8E">
                <a:alpha val="34000"/>
              </a:srgbClr>
            </a:outerShdw>
          </a:effectLst>
        </p:spPr>
        <p:txBody>
          <a:bodyPr anchorCtr="0" anchor="t" bIns="181500" lIns="181500" spcFirstLastPara="1" rIns="181500" wrap="square" tIns="181500">
            <a:noAutofit/>
          </a:bodyPr>
          <a:lstStyle/>
          <a:p>
            <a:pPr indent="0" lvl="0" marL="0" rtl="0" algn="l">
              <a:lnSpc>
                <a:spcPct val="112000"/>
              </a:lnSpc>
              <a:spcBef>
                <a:spcPts val="800"/>
              </a:spcBef>
              <a:spcAft>
                <a:spcPts val="1600"/>
              </a:spcAft>
              <a:buNone/>
            </a:pPr>
            <a:r>
              <a:rPr lang="en" sz="19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F</a:t>
            </a:r>
            <a:r>
              <a:rPr lang="en" sz="19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or what purpose should publishers be contacted?</a:t>
            </a:r>
            <a:endParaRPr sz="19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413" name="Google Shape;413;p52"/>
          <p:cNvCxnSpPr/>
          <p:nvPr/>
        </p:nvCxnSpPr>
        <p:spPr>
          <a:xfrm>
            <a:off x="683475" y="8066350"/>
            <a:ext cx="16903500" cy="0"/>
          </a:xfrm>
          <a:prstGeom prst="straightConnector1">
            <a:avLst/>
          </a:prstGeom>
          <a:noFill/>
          <a:ln cap="flat" cmpd="sng" w="9525">
            <a:solidFill>
              <a:srgbClr val="6F8D8E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414" name="Google Shape;414;p52"/>
          <p:cNvSpPr/>
          <p:nvPr/>
        </p:nvSpPr>
        <p:spPr>
          <a:xfrm>
            <a:off x="14092025" y="0"/>
            <a:ext cx="1953600" cy="1212450"/>
          </a:xfrm>
          <a:prstGeom prst="flowChartOffpageConnector">
            <a:avLst/>
          </a:prstGeom>
          <a:solidFill>
            <a:srgbClr val="F439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F1F7F7"/>
                </a:solidFill>
                <a:latin typeface="Rubik"/>
                <a:ea typeface="Rubik"/>
                <a:cs typeface="Rubik"/>
                <a:sym typeface="Rubik"/>
              </a:rPr>
              <a:t>EXAMPLE</a:t>
            </a:r>
            <a:endParaRPr b="1" sz="2200">
              <a:solidFill>
                <a:srgbClr val="F1F7F7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53"/>
          <p:cNvSpPr/>
          <p:nvPr/>
        </p:nvSpPr>
        <p:spPr>
          <a:xfrm>
            <a:off x="454625" y="361650"/>
            <a:ext cx="17378700" cy="8782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p53"/>
          <p:cNvSpPr/>
          <p:nvPr/>
        </p:nvSpPr>
        <p:spPr>
          <a:xfrm>
            <a:off x="5199351" y="1219200"/>
            <a:ext cx="3609900" cy="596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6F8D8E"/>
                </a:solidFill>
                <a:latin typeface="Inter"/>
                <a:ea typeface="Inter"/>
                <a:cs typeface="Inter"/>
                <a:sym typeface="Inter"/>
              </a:rPr>
              <a:t>TELESCOPIC</a:t>
            </a:r>
            <a:endParaRPr b="1" sz="1600">
              <a:solidFill>
                <a:srgbClr val="6F8D8E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21" name="Google Shape;421;p53"/>
          <p:cNvSpPr/>
          <p:nvPr/>
        </p:nvSpPr>
        <p:spPr>
          <a:xfrm>
            <a:off x="18288000" y="-1"/>
            <a:ext cx="4572000" cy="6400800"/>
          </a:xfrm>
          <a:prstGeom prst="flowChartOffpageConnector">
            <a:avLst/>
          </a:prstGeom>
          <a:solidFill>
            <a:schemeClr val="dk2"/>
          </a:solidFill>
          <a:ln>
            <a:noFill/>
          </a:ln>
          <a:effectLst>
            <a:outerShdw blurRad="57150" rotWithShape="0" algn="bl" dir="5400000" dist="19050">
              <a:srgbClr val="000000">
                <a:alpha val="34000"/>
              </a:srgbClr>
            </a:outerShdw>
          </a:effectLst>
        </p:spPr>
        <p:txBody>
          <a:bodyPr anchorCtr="0" anchor="ctr" bIns="457200" lIns="457200" spcFirstLastPara="1" rIns="457200" wrap="square" tIns="4572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Facilitator’s note</a:t>
            </a:r>
            <a:endParaRPr b="1" sz="21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Duplicate for each lens.</a:t>
            </a:r>
            <a:endParaRPr sz="17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Delete this note once you’re done with it.</a:t>
            </a:r>
            <a:endParaRPr sz="17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422" name="Google Shape;422;p53"/>
          <p:cNvSpPr/>
          <p:nvPr/>
        </p:nvSpPr>
        <p:spPr>
          <a:xfrm>
            <a:off x="9460454" y="1219200"/>
            <a:ext cx="3609900" cy="596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6F8D8E"/>
                </a:solidFill>
                <a:latin typeface="Inter"/>
                <a:ea typeface="Inter"/>
                <a:cs typeface="Inter"/>
                <a:sym typeface="Inter"/>
              </a:rPr>
              <a:t>PERISCOPIC</a:t>
            </a:r>
            <a:endParaRPr b="1" sz="1600">
              <a:solidFill>
                <a:srgbClr val="6F8D8E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23" name="Google Shape;423;p53"/>
          <p:cNvSpPr/>
          <p:nvPr/>
        </p:nvSpPr>
        <p:spPr>
          <a:xfrm>
            <a:off x="13732897" y="1219200"/>
            <a:ext cx="3609900" cy="596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6F8D8E"/>
                </a:solidFill>
                <a:latin typeface="Inter"/>
                <a:ea typeface="Inter"/>
                <a:cs typeface="Inter"/>
                <a:sym typeface="Inter"/>
              </a:rPr>
              <a:t>MICROSCOPIC</a:t>
            </a:r>
            <a:endParaRPr b="1" sz="1600">
              <a:solidFill>
                <a:srgbClr val="6F8D8E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24" name="Google Shape;424;p53"/>
          <p:cNvSpPr/>
          <p:nvPr/>
        </p:nvSpPr>
        <p:spPr>
          <a:xfrm>
            <a:off x="685800" y="228600"/>
            <a:ext cx="16916400" cy="9144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19050">
            <a:solidFill>
              <a:srgbClr val="CFE0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✍️  Convert lens into a section title</a:t>
            </a:r>
            <a:endParaRPr b="1" sz="20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25" name="Google Shape;425;p53"/>
          <p:cNvSpPr/>
          <p:nvPr/>
        </p:nvSpPr>
        <p:spPr>
          <a:xfrm>
            <a:off x="17069250" y="152850"/>
            <a:ext cx="1065900" cy="10659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rgbClr val="CFE0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15</a:t>
            </a:r>
            <a:endParaRPr sz="300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min</a:t>
            </a:r>
            <a:endParaRPr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26" name="Google Shape;426;p53"/>
          <p:cNvSpPr/>
          <p:nvPr/>
        </p:nvSpPr>
        <p:spPr>
          <a:xfrm>
            <a:off x="685800" y="1758625"/>
            <a:ext cx="4114800" cy="2277600"/>
          </a:xfrm>
          <a:prstGeom prst="roundRect">
            <a:avLst>
              <a:gd fmla="val 0" name="adj"/>
            </a:avLst>
          </a:prstGeom>
          <a:solidFill>
            <a:srgbClr val="CFE0E0"/>
          </a:solidFill>
          <a:ln>
            <a:noFill/>
          </a:ln>
        </p:spPr>
        <p:txBody>
          <a:bodyPr anchorCtr="0" anchor="t" bIns="181500" lIns="181500" spcFirstLastPara="1" rIns="181500" wrap="square" tIns="181500">
            <a:noAutofit/>
          </a:bodyPr>
          <a:lstStyle/>
          <a:p>
            <a:pPr indent="0" lvl="0" marL="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Include this when:</a:t>
            </a:r>
            <a:endParaRPr sz="19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2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✍️ </a:t>
            </a:r>
            <a:r>
              <a:rPr lang="en" sz="19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Condition</a:t>
            </a:r>
            <a:endParaRPr sz="19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427" name="Google Shape;427;p53"/>
          <p:cNvCxnSpPr/>
          <p:nvPr/>
        </p:nvCxnSpPr>
        <p:spPr>
          <a:xfrm>
            <a:off x="683475" y="4112425"/>
            <a:ext cx="16903500" cy="0"/>
          </a:xfrm>
          <a:prstGeom prst="straightConnector1">
            <a:avLst/>
          </a:prstGeom>
          <a:noFill/>
          <a:ln cap="flat" cmpd="sng" w="9525">
            <a:solidFill>
              <a:srgbClr val="6F8D8E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428" name="Google Shape;428;p53"/>
          <p:cNvCxnSpPr/>
          <p:nvPr/>
        </p:nvCxnSpPr>
        <p:spPr>
          <a:xfrm>
            <a:off x="683475" y="6468900"/>
            <a:ext cx="16903500" cy="0"/>
          </a:xfrm>
          <a:prstGeom prst="straightConnector1">
            <a:avLst/>
          </a:prstGeom>
          <a:noFill/>
          <a:ln cap="flat" cmpd="sng" w="9525">
            <a:solidFill>
              <a:srgbClr val="6F8D8E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429" name="Google Shape;429;p53"/>
          <p:cNvSpPr/>
          <p:nvPr/>
        </p:nvSpPr>
        <p:spPr>
          <a:xfrm>
            <a:off x="4946901" y="1758616"/>
            <a:ext cx="4114800" cy="22776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9525">
            <a:solidFill>
              <a:srgbClr val="6F8D8E"/>
            </a:solidFill>
            <a:prstDash val="dot"/>
            <a:round/>
            <a:headEnd len="sm" w="sm" type="none"/>
            <a:tailEnd len="sm" w="sm" type="none"/>
          </a:ln>
          <a:effectLst>
            <a:outerShdw rotWithShape="0" algn="bl" dir="3000000" dist="114300">
              <a:srgbClr val="6F8D8E">
                <a:alpha val="34000"/>
              </a:srgbClr>
            </a:outerShdw>
          </a:effectLst>
        </p:spPr>
        <p:txBody>
          <a:bodyPr anchorCtr="0" anchor="t" bIns="181500" lIns="181500" spcFirstLastPara="1" rIns="181500" wrap="square" tIns="181500">
            <a:noAutofit/>
          </a:bodyPr>
          <a:lstStyle/>
          <a:p>
            <a:pPr indent="0" lvl="0" marL="0" rtl="0" algn="l">
              <a:lnSpc>
                <a:spcPct val="112000"/>
              </a:lnSpc>
              <a:spcBef>
                <a:spcPts val="80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✍️ </a:t>
            </a:r>
            <a:r>
              <a:rPr lang="en" sz="19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Telescopic Question</a:t>
            </a:r>
            <a:endParaRPr sz="24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30" name="Google Shape;430;p53"/>
          <p:cNvSpPr/>
          <p:nvPr/>
        </p:nvSpPr>
        <p:spPr>
          <a:xfrm>
            <a:off x="9208004" y="1758616"/>
            <a:ext cx="4114800" cy="22776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9525">
            <a:solidFill>
              <a:srgbClr val="6F8D8E"/>
            </a:solidFill>
            <a:prstDash val="dot"/>
            <a:round/>
            <a:headEnd len="sm" w="sm" type="none"/>
            <a:tailEnd len="sm" w="sm" type="none"/>
          </a:ln>
          <a:effectLst>
            <a:outerShdw rotWithShape="0" algn="bl" dir="3000000" dist="114300">
              <a:srgbClr val="6F8D8E">
                <a:alpha val="34000"/>
              </a:srgbClr>
            </a:outerShdw>
          </a:effectLst>
        </p:spPr>
        <p:txBody>
          <a:bodyPr anchorCtr="0" anchor="t" bIns="181500" lIns="181500" spcFirstLastPara="1" rIns="181500" wrap="square" tIns="181500">
            <a:noAutofit/>
          </a:bodyPr>
          <a:lstStyle/>
          <a:p>
            <a:pPr indent="0" lvl="0" marL="0" rtl="0" algn="l">
              <a:lnSpc>
                <a:spcPct val="112000"/>
              </a:lnSpc>
              <a:spcBef>
                <a:spcPts val="80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✍️ </a:t>
            </a:r>
            <a:r>
              <a:rPr lang="en" sz="19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Periscopic Question</a:t>
            </a:r>
            <a:endParaRPr sz="24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31" name="Google Shape;431;p53"/>
          <p:cNvSpPr/>
          <p:nvPr/>
        </p:nvSpPr>
        <p:spPr>
          <a:xfrm>
            <a:off x="13480447" y="1758616"/>
            <a:ext cx="4114800" cy="22776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9525">
            <a:solidFill>
              <a:srgbClr val="6F8D8E"/>
            </a:solidFill>
            <a:prstDash val="dot"/>
            <a:round/>
            <a:headEnd len="sm" w="sm" type="none"/>
            <a:tailEnd len="sm" w="sm" type="none"/>
          </a:ln>
          <a:effectLst>
            <a:outerShdw rotWithShape="0" algn="bl" dir="3000000" dist="114300">
              <a:srgbClr val="6F8D8E">
                <a:alpha val="34000"/>
              </a:srgbClr>
            </a:outerShdw>
          </a:effectLst>
        </p:spPr>
        <p:txBody>
          <a:bodyPr anchorCtr="0" anchor="t" bIns="181500" lIns="181500" spcFirstLastPara="1" rIns="181500" wrap="square" tIns="181500">
            <a:noAutofit/>
          </a:bodyPr>
          <a:lstStyle/>
          <a:p>
            <a:pPr indent="0" lvl="0" marL="0" rtl="0" algn="l">
              <a:lnSpc>
                <a:spcPct val="112000"/>
              </a:lnSpc>
              <a:spcBef>
                <a:spcPts val="80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✍️ </a:t>
            </a:r>
            <a:r>
              <a:rPr lang="en" sz="19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Microscopic Question</a:t>
            </a:r>
            <a:endParaRPr sz="24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32" name="Google Shape;432;p53"/>
          <p:cNvSpPr/>
          <p:nvPr/>
        </p:nvSpPr>
        <p:spPr>
          <a:xfrm>
            <a:off x="990850" y="1219200"/>
            <a:ext cx="3609900" cy="596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6F8D8E"/>
                </a:solidFill>
                <a:latin typeface="Inter"/>
                <a:ea typeface="Inter"/>
                <a:cs typeface="Inter"/>
                <a:sym typeface="Inter"/>
              </a:rPr>
              <a:t>FUNCTIONAL CRITERIA</a:t>
            </a:r>
            <a:endParaRPr b="1" sz="1600">
              <a:solidFill>
                <a:srgbClr val="6F8D8E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[DCP] Execution Deck">
  <a:themeElements>
    <a:clrScheme name="Swiss">
      <a:dk1>
        <a:srgbClr val="1A73E8"/>
      </a:dk1>
      <a:lt1>
        <a:srgbClr val="F1F7F7"/>
      </a:lt1>
      <a:dk2>
        <a:srgbClr val="090B0C"/>
      </a:dk2>
      <a:lt2>
        <a:srgbClr val="3C4F50"/>
      </a:lt2>
      <a:accent1>
        <a:srgbClr val="F439A0"/>
      </a:accent1>
      <a:accent2>
        <a:srgbClr val="FF7B19"/>
      </a:accent2>
      <a:accent3>
        <a:srgbClr val="19B2BA"/>
      </a:accent3>
      <a:accent4>
        <a:srgbClr val="99EA0C"/>
      </a:accent4>
      <a:accent5>
        <a:srgbClr val="FF6554"/>
      </a:accent5>
      <a:accent6>
        <a:srgbClr val="FF4081"/>
      </a:accent6>
      <a:hlink>
        <a:srgbClr val="8920E9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